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778" r:id="rId2"/>
  </p:sldMasterIdLst>
  <p:notesMasterIdLst>
    <p:notesMasterId r:id="rId17"/>
  </p:notesMasterIdLst>
  <p:handoutMasterIdLst>
    <p:handoutMasterId r:id="rId18"/>
  </p:handoutMasterIdLst>
  <p:sldIdLst>
    <p:sldId id="431" r:id="rId3"/>
    <p:sldId id="656" r:id="rId4"/>
    <p:sldId id="652" r:id="rId5"/>
    <p:sldId id="653" r:id="rId6"/>
    <p:sldId id="659" r:id="rId7"/>
    <p:sldId id="647" r:id="rId8"/>
    <p:sldId id="648" r:id="rId9"/>
    <p:sldId id="649" r:id="rId10"/>
    <p:sldId id="650" r:id="rId11"/>
    <p:sldId id="651" r:id="rId12"/>
    <p:sldId id="654" r:id="rId13"/>
    <p:sldId id="657" r:id="rId14"/>
    <p:sldId id="655" r:id="rId15"/>
    <p:sldId id="479" r:id="rId16"/>
  </p:sldIdLst>
  <p:sldSz cx="12192000"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1026" userDrawn="1">
          <p15:clr>
            <a:srgbClr val="A4A3A4"/>
          </p15:clr>
        </p15:guide>
        <p15:guide id="3" orient="horz" pos="4091" userDrawn="1">
          <p15:clr>
            <a:srgbClr val="A4A3A4"/>
          </p15:clr>
        </p15:guide>
        <p15:guide id="4" pos="301" userDrawn="1">
          <p15:clr>
            <a:srgbClr val="A4A3A4"/>
          </p15:clr>
        </p15:guide>
        <p15:guide id="5" pos="737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A7"/>
    <a:srgbClr val="FFF1D0"/>
    <a:srgbClr val="970A82"/>
    <a:srgbClr val="FF3399"/>
    <a:srgbClr val="FF0000"/>
    <a:srgbClr val="FFFFFF"/>
    <a:srgbClr val="FEE3A1"/>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22" autoAdjust="0"/>
  </p:normalViewPr>
  <p:slideViewPr>
    <p:cSldViewPr snapToGrid="0" showGuides="1">
      <p:cViewPr varScale="1">
        <p:scale>
          <a:sx n="115" d="100"/>
          <a:sy n="115" d="100"/>
        </p:scale>
        <p:origin x="744" y="77"/>
      </p:cViewPr>
      <p:guideLst>
        <p:guide pos="3840"/>
        <p:guide orient="horz" pos="1026"/>
        <p:guide orient="horz" pos="4091"/>
        <p:guide pos="301"/>
        <p:guide pos="737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1" d="100"/>
          <a:sy n="81" d="100"/>
        </p:scale>
        <p:origin x="205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CB004-0730-42CA-9B5C-AEA065BC4B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DA3A15A-85C9-490E-AEB4-610153BD3660}">
      <dgm:prSet phldrT="[Текст]"/>
      <dgm:spPr/>
      <dgm:t>
        <a:bodyPr/>
        <a:lstStyle/>
        <a:p>
          <a:r>
            <a:rPr lang="ru-RU" dirty="0"/>
            <a:t>Единая методология решения технологических и рыночных задач</a:t>
          </a:r>
        </a:p>
      </dgm:t>
    </dgm:pt>
    <dgm:pt modelId="{7679B903-B422-41B1-B8CD-D34DB9D72685}" type="parTrans" cxnId="{7D6F0C64-5D4B-4212-95E3-241ABC78FA5F}">
      <dgm:prSet/>
      <dgm:spPr/>
      <dgm:t>
        <a:bodyPr/>
        <a:lstStyle/>
        <a:p>
          <a:endParaRPr lang="ru-RU"/>
        </a:p>
      </dgm:t>
    </dgm:pt>
    <dgm:pt modelId="{2F73E4A2-E81F-45DB-9504-6056BDF3CA78}" type="sibTrans" cxnId="{7D6F0C64-5D4B-4212-95E3-241ABC78FA5F}">
      <dgm:prSet/>
      <dgm:spPr/>
      <dgm:t>
        <a:bodyPr/>
        <a:lstStyle/>
        <a:p>
          <a:endParaRPr lang="ru-RU"/>
        </a:p>
      </dgm:t>
    </dgm:pt>
    <dgm:pt modelId="{75E2E65E-4A5B-4484-B102-0334D39ACF3B}">
      <dgm:prSet phldrT="[Текст]"/>
      <dgm:spPr/>
      <dgm:t>
        <a:bodyPr/>
        <a:lstStyle/>
        <a:p>
          <a:r>
            <a:rPr lang="ru-RU" dirty="0"/>
            <a:t>Решение всех задач уровня ТЭС на единой расчётной модели</a:t>
          </a:r>
        </a:p>
      </dgm:t>
    </dgm:pt>
    <dgm:pt modelId="{DDDC8AB2-FC01-40B7-8189-5345EC68E605}" type="parTrans" cxnId="{F27B4E53-9217-4268-9F7B-638B1A6E83F5}">
      <dgm:prSet/>
      <dgm:spPr/>
      <dgm:t>
        <a:bodyPr/>
        <a:lstStyle/>
        <a:p>
          <a:endParaRPr lang="ru-RU"/>
        </a:p>
      </dgm:t>
    </dgm:pt>
    <dgm:pt modelId="{20C6F043-54E6-4D44-8B26-3398AE35120C}" type="sibTrans" cxnId="{F27B4E53-9217-4268-9F7B-638B1A6E83F5}">
      <dgm:prSet/>
      <dgm:spPr/>
      <dgm:t>
        <a:bodyPr/>
        <a:lstStyle/>
        <a:p>
          <a:endParaRPr lang="ru-RU"/>
        </a:p>
      </dgm:t>
    </dgm:pt>
    <dgm:pt modelId="{217CA1C6-5593-4E97-B6A2-066FFA1D8205}">
      <dgm:prSet phldrT="[Текст]"/>
      <dgm:spPr/>
      <dgm:t>
        <a:bodyPr/>
        <a:lstStyle/>
        <a:p>
          <a:r>
            <a:rPr lang="ru-RU" dirty="0"/>
            <a:t>Решение задач уровня ТЭС и ГК (или крупного холдинга)</a:t>
          </a:r>
        </a:p>
      </dgm:t>
    </dgm:pt>
    <dgm:pt modelId="{9238233B-CA28-44DF-AC62-561434BE741A}" type="parTrans" cxnId="{70C9AE78-BD7A-462A-B383-BA42525833F9}">
      <dgm:prSet/>
      <dgm:spPr/>
      <dgm:t>
        <a:bodyPr/>
        <a:lstStyle/>
        <a:p>
          <a:endParaRPr lang="ru-RU"/>
        </a:p>
      </dgm:t>
    </dgm:pt>
    <dgm:pt modelId="{5981FF24-D82D-45F4-BEB9-B4ECEEA8C33D}" type="sibTrans" cxnId="{70C9AE78-BD7A-462A-B383-BA42525833F9}">
      <dgm:prSet/>
      <dgm:spPr/>
      <dgm:t>
        <a:bodyPr/>
        <a:lstStyle/>
        <a:p>
          <a:endParaRPr lang="ru-RU"/>
        </a:p>
      </dgm:t>
    </dgm:pt>
    <dgm:pt modelId="{59147CF5-7017-43BD-A563-652B7EB5499F}">
      <dgm:prSet phldrT="[Текст]"/>
      <dgm:spPr/>
      <dgm:t>
        <a:bodyPr/>
        <a:lstStyle/>
        <a:p>
          <a:r>
            <a:rPr lang="ru-RU" dirty="0"/>
            <a:t>Создание укрупнённой модели ГК (холдинга), наполняемой данными с уровня моделей ТЭЦ</a:t>
          </a:r>
        </a:p>
      </dgm:t>
    </dgm:pt>
    <dgm:pt modelId="{B826025F-4D28-4BED-9786-FE2872747EB7}" type="parTrans" cxnId="{176D02F1-2305-4805-B7C4-C77170984485}">
      <dgm:prSet/>
      <dgm:spPr/>
      <dgm:t>
        <a:bodyPr/>
        <a:lstStyle/>
        <a:p>
          <a:endParaRPr lang="ru-RU"/>
        </a:p>
      </dgm:t>
    </dgm:pt>
    <dgm:pt modelId="{CE4D9E49-C0C6-4DC1-8E0A-F54B24624BE4}" type="sibTrans" cxnId="{176D02F1-2305-4805-B7C4-C77170984485}">
      <dgm:prSet/>
      <dgm:spPr/>
      <dgm:t>
        <a:bodyPr/>
        <a:lstStyle/>
        <a:p>
          <a:endParaRPr lang="ru-RU"/>
        </a:p>
      </dgm:t>
    </dgm:pt>
    <dgm:pt modelId="{874F6191-AFC3-4BF2-8C78-8869C6C67415}">
      <dgm:prSet phldrT="[Текст]"/>
      <dgm:spPr/>
      <dgm:t>
        <a:bodyPr/>
        <a:lstStyle/>
        <a:p>
          <a:r>
            <a:rPr lang="ru-RU" dirty="0"/>
            <a:t>Расчёт уточняющих поправок к ЭХ оборудования на основании фактических ТЭП</a:t>
          </a:r>
        </a:p>
      </dgm:t>
    </dgm:pt>
    <dgm:pt modelId="{BA4B1C12-14EF-47DE-A1B7-22133912441C}" type="parTrans" cxnId="{C5838451-C374-497F-9E75-551B575C7A42}">
      <dgm:prSet/>
      <dgm:spPr/>
      <dgm:t>
        <a:bodyPr/>
        <a:lstStyle/>
        <a:p>
          <a:endParaRPr lang="ru-RU"/>
        </a:p>
      </dgm:t>
    </dgm:pt>
    <dgm:pt modelId="{8FEEFBA9-81E0-482A-98E6-4E214CFE8982}" type="sibTrans" cxnId="{C5838451-C374-497F-9E75-551B575C7A42}">
      <dgm:prSet/>
      <dgm:spPr/>
      <dgm:t>
        <a:bodyPr/>
        <a:lstStyle/>
        <a:p>
          <a:endParaRPr lang="ru-RU"/>
        </a:p>
      </dgm:t>
    </dgm:pt>
    <dgm:pt modelId="{9BCA5335-5338-450F-8680-102BC6ECDACD}">
      <dgm:prSet phldrT="[Текст]"/>
      <dgm:spPr/>
      <dgm:t>
        <a:bodyPr/>
        <a:lstStyle/>
        <a:p>
          <a:r>
            <a:rPr lang="ru-RU" dirty="0"/>
            <a:t>Решение задач технологической оптимизации с использованием уточнённых ЭХ оборудования </a:t>
          </a:r>
        </a:p>
      </dgm:t>
    </dgm:pt>
    <dgm:pt modelId="{8CA75B59-0A40-4036-A52E-3CC8471CEF24}" type="parTrans" cxnId="{7B257785-AAA2-4D7C-BD3F-48CEAEB2A623}">
      <dgm:prSet/>
      <dgm:spPr/>
      <dgm:t>
        <a:bodyPr/>
        <a:lstStyle/>
        <a:p>
          <a:endParaRPr lang="ru-RU"/>
        </a:p>
      </dgm:t>
    </dgm:pt>
    <dgm:pt modelId="{3066F9D6-54FB-430B-B23E-488B322FE47A}" type="sibTrans" cxnId="{7B257785-AAA2-4D7C-BD3F-48CEAEB2A623}">
      <dgm:prSet/>
      <dgm:spPr/>
      <dgm:t>
        <a:bodyPr/>
        <a:lstStyle/>
        <a:p>
          <a:endParaRPr lang="ru-RU"/>
        </a:p>
      </dgm:t>
    </dgm:pt>
    <dgm:pt modelId="{EEDA54F2-4E59-449E-A5CE-481BEDAAFBB5}">
      <dgm:prSet phldrT="[Текст]"/>
      <dgm:spPr/>
      <dgm:t>
        <a:bodyPr/>
        <a:lstStyle/>
        <a:p>
          <a:r>
            <a:rPr lang="ru-RU" dirty="0"/>
            <a:t>Решение на уровне ГК (холдинга) задач экономической оптимизации</a:t>
          </a:r>
        </a:p>
      </dgm:t>
    </dgm:pt>
    <dgm:pt modelId="{DE864D75-211B-4FCF-9585-94F0899635AB}" type="parTrans" cxnId="{3B2FA7BE-1670-47E1-A87E-F83302613FBF}">
      <dgm:prSet/>
      <dgm:spPr/>
      <dgm:t>
        <a:bodyPr/>
        <a:lstStyle/>
        <a:p>
          <a:endParaRPr lang="ru-RU"/>
        </a:p>
      </dgm:t>
    </dgm:pt>
    <dgm:pt modelId="{ACD83FE1-1F86-4432-AD6A-9DBDF48925DC}" type="sibTrans" cxnId="{3B2FA7BE-1670-47E1-A87E-F83302613FBF}">
      <dgm:prSet/>
      <dgm:spPr/>
      <dgm:t>
        <a:bodyPr/>
        <a:lstStyle/>
        <a:p>
          <a:endParaRPr lang="ru-RU"/>
        </a:p>
      </dgm:t>
    </dgm:pt>
    <dgm:pt modelId="{E1A25384-86AF-41C8-9CC8-FCBEF32F7525}">
      <dgm:prSet phldrT="[Текст]"/>
      <dgm:spPr/>
      <dgm:t>
        <a:bodyPr/>
        <a:lstStyle/>
        <a:p>
          <a:r>
            <a:rPr lang="ru-RU" dirty="0"/>
            <a:t>Передача в модели ТЭЦ с верхнего уровня плановых заданий и ограничений</a:t>
          </a:r>
        </a:p>
      </dgm:t>
    </dgm:pt>
    <dgm:pt modelId="{AECDC69E-5444-429A-A696-4A824C01002C}" type="parTrans" cxnId="{8A0BE2D1-7A20-4D17-9464-5ACBF25098B1}">
      <dgm:prSet/>
      <dgm:spPr/>
      <dgm:t>
        <a:bodyPr/>
        <a:lstStyle/>
        <a:p>
          <a:endParaRPr lang="ru-RU"/>
        </a:p>
      </dgm:t>
    </dgm:pt>
    <dgm:pt modelId="{8D98CBBC-A57F-4126-874F-758A434290EA}" type="sibTrans" cxnId="{8A0BE2D1-7A20-4D17-9464-5ACBF25098B1}">
      <dgm:prSet/>
      <dgm:spPr/>
      <dgm:t>
        <a:bodyPr/>
        <a:lstStyle/>
        <a:p>
          <a:endParaRPr lang="ru-RU"/>
        </a:p>
      </dgm:t>
    </dgm:pt>
    <dgm:pt modelId="{28D9F062-C997-41D2-804C-575CFE28D288}" type="pres">
      <dgm:prSet presAssocID="{9DACB004-0730-42CA-9B5C-AEA065BC4B67}" presName="linear" presStyleCnt="0">
        <dgm:presLayoutVars>
          <dgm:animLvl val="lvl"/>
          <dgm:resizeHandles val="exact"/>
        </dgm:presLayoutVars>
      </dgm:prSet>
      <dgm:spPr/>
    </dgm:pt>
    <dgm:pt modelId="{52220779-0E5B-4E4F-BD17-AE9B92D1F65E}" type="pres">
      <dgm:prSet presAssocID="{5DA3A15A-85C9-490E-AEB4-610153BD3660}" presName="parentText" presStyleLbl="node1" presStyleIdx="0" presStyleCnt="2">
        <dgm:presLayoutVars>
          <dgm:chMax val="0"/>
          <dgm:bulletEnabled val="1"/>
        </dgm:presLayoutVars>
      </dgm:prSet>
      <dgm:spPr/>
    </dgm:pt>
    <dgm:pt modelId="{6F370096-7EF3-4186-9620-F16DCD40A6BE}" type="pres">
      <dgm:prSet presAssocID="{5DA3A15A-85C9-490E-AEB4-610153BD3660}" presName="childText" presStyleLbl="revTx" presStyleIdx="0" presStyleCnt="2">
        <dgm:presLayoutVars>
          <dgm:bulletEnabled val="1"/>
        </dgm:presLayoutVars>
      </dgm:prSet>
      <dgm:spPr/>
    </dgm:pt>
    <dgm:pt modelId="{7506B4F0-FD87-432A-957A-16A466AB592D}" type="pres">
      <dgm:prSet presAssocID="{217CA1C6-5593-4E97-B6A2-066FFA1D8205}" presName="parentText" presStyleLbl="node1" presStyleIdx="1" presStyleCnt="2">
        <dgm:presLayoutVars>
          <dgm:chMax val="0"/>
          <dgm:bulletEnabled val="1"/>
        </dgm:presLayoutVars>
      </dgm:prSet>
      <dgm:spPr/>
    </dgm:pt>
    <dgm:pt modelId="{EBB76D6D-9A16-4E29-A3CC-B31613D99135}" type="pres">
      <dgm:prSet presAssocID="{217CA1C6-5593-4E97-B6A2-066FFA1D8205}" presName="childText" presStyleLbl="revTx" presStyleIdx="1" presStyleCnt="2">
        <dgm:presLayoutVars>
          <dgm:bulletEnabled val="1"/>
        </dgm:presLayoutVars>
      </dgm:prSet>
      <dgm:spPr/>
    </dgm:pt>
  </dgm:ptLst>
  <dgm:cxnLst>
    <dgm:cxn modelId="{99349A13-880A-406A-9F91-A345658062E1}" type="presOf" srcId="{EEDA54F2-4E59-449E-A5CE-481BEDAAFBB5}" destId="{EBB76D6D-9A16-4E29-A3CC-B31613D99135}" srcOrd="0" destOrd="1" presId="urn:microsoft.com/office/officeart/2005/8/layout/vList2"/>
    <dgm:cxn modelId="{B19C0D2E-FD4F-4CF8-B5F8-F8E89FA43333}" type="presOf" srcId="{75E2E65E-4A5B-4484-B102-0334D39ACF3B}" destId="{6F370096-7EF3-4186-9620-F16DCD40A6BE}" srcOrd="0" destOrd="0" presId="urn:microsoft.com/office/officeart/2005/8/layout/vList2"/>
    <dgm:cxn modelId="{2CD58530-444C-4C82-AB73-A8100ABDCC20}" type="presOf" srcId="{9DACB004-0730-42CA-9B5C-AEA065BC4B67}" destId="{28D9F062-C997-41D2-804C-575CFE28D288}" srcOrd="0" destOrd="0" presId="urn:microsoft.com/office/officeart/2005/8/layout/vList2"/>
    <dgm:cxn modelId="{B54B9562-3D1B-4FC7-98F1-64E2E63F6526}" type="presOf" srcId="{5DA3A15A-85C9-490E-AEB4-610153BD3660}" destId="{52220779-0E5B-4E4F-BD17-AE9B92D1F65E}" srcOrd="0" destOrd="0" presId="urn:microsoft.com/office/officeart/2005/8/layout/vList2"/>
    <dgm:cxn modelId="{7D6F0C64-5D4B-4212-95E3-241ABC78FA5F}" srcId="{9DACB004-0730-42CA-9B5C-AEA065BC4B67}" destId="{5DA3A15A-85C9-490E-AEB4-610153BD3660}" srcOrd="0" destOrd="0" parTransId="{7679B903-B422-41B1-B8CD-D34DB9D72685}" sibTransId="{2F73E4A2-E81F-45DB-9504-6056BDF3CA78}"/>
    <dgm:cxn modelId="{C5838451-C374-497F-9E75-551B575C7A42}" srcId="{5DA3A15A-85C9-490E-AEB4-610153BD3660}" destId="{874F6191-AFC3-4BF2-8C78-8869C6C67415}" srcOrd="1" destOrd="0" parTransId="{BA4B1C12-14EF-47DE-A1B7-22133912441C}" sibTransId="{8FEEFBA9-81E0-482A-98E6-4E214CFE8982}"/>
    <dgm:cxn modelId="{7B4D9B72-598A-4B88-93E8-6342D9E2DE81}" type="presOf" srcId="{217CA1C6-5593-4E97-B6A2-066FFA1D8205}" destId="{7506B4F0-FD87-432A-957A-16A466AB592D}" srcOrd="0" destOrd="0" presId="urn:microsoft.com/office/officeart/2005/8/layout/vList2"/>
    <dgm:cxn modelId="{F27B4E53-9217-4268-9F7B-638B1A6E83F5}" srcId="{5DA3A15A-85C9-490E-AEB4-610153BD3660}" destId="{75E2E65E-4A5B-4484-B102-0334D39ACF3B}" srcOrd="0" destOrd="0" parTransId="{DDDC8AB2-FC01-40B7-8189-5345EC68E605}" sibTransId="{20C6F043-54E6-4D44-8B26-3398AE35120C}"/>
    <dgm:cxn modelId="{70C9AE78-BD7A-462A-B383-BA42525833F9}" srcId="{9DACB004-0730-42CA-9B5C-AEA065BC4B67}" destId="{217CA1C6-5593-4E97-B6A2-066FFA1D8205}" srcOrd="1" destOrd="0" parTransId="{9238233B-CA28-44DF-AC62-561434BE741A}" sibTransId="{5981FF24-D82D-45F4-BEB9-B4ECEEA8C33D}"/>
    <dgm:cxn modelId="{7B257785-AAA2-4D7C-BD3F-48CEAEB2A623}" srcId="{5DA3A15A-85C9-490E-AEB4-610153BD3660}" destId="{9BCA5335-5338-450F-8680-102BC6ECDACD}" srcOrd="2" destOrd="0" parTransId="{8CA75B59-0A40-4036-A52E-3CC8471CEF24}" sibTransId="{3066F9D6-54FB-430B-B23E-488B322FE47A}"/>
    <dgm:cxn modelId="{3B2FA7BE-1670-47E1-A87E-F83302613FBF}" srcId="{217CA1C6-5593-4E97-B6A2-066FFA1D8205}" destId="{EEDA54F2-4E59-449E-A5CE-481BEDAAFBB5}" srcOrd="1" destOrd="0" parTransId="{DE864D75-211B-4FCF-9585-94F0899635AB}" sibTransId="{ACD83FE1-1F86-4432-AD6A-9DBDF48925DC}"/>
    <dgm:cxn modelId="{6A1782C1-DB00-4555-A62B-8CC2F9140FB7}" type="presOf" srcId="{E1A25384-86AF-41C8-9CC8-FCBEF32F7525}" destId="{EBB76D6D-9A16-4E29-A3CC-B31613D99135}" srcOrd="0" destOrd="2" presId="urn:microsoft.com/office/officeart/2005/8/layout/vList2"/>
    <dgm:cxn modelId="{E0B7F0C3-1740-4A6C-B191-AFAF737D96FF}" type="presOf" srcId="{59147CF5-7017-43BD-A563-652B7EB5499F}" destId="{EBB76D6D-9A16-4E29-A3CC-B31613D99135}" srcOrd="0" destOrd="0" presId="urn:microsoft.com/office/officeart/2005/8/layout/vList2"/>
    <dgm:cxn modelId="{8A0BE2D1-7A20-4D17-9464-5ACBF25098B1}" srcId="{217CA1C6-5593-4E97-B6A2-066FFA1D8205}" destId="{E1A25384-86AF-41C8-9CC8-FCBEF32F7525}" srcOrd="2" destOrd="0" parTransId="{AECDC69E-5444-429A-A696-4A824C01002C}" sibTransId="{8D98CBBC-A57F-4126-874F-758A434290EA}"/>
    <dgm:cxn modelId="{EBCAFFE7-1C78-4090-97A4-431B98FE3A0C}" type="presOf" srcId="{9BCA5335-5338-450F-8680-102BC6ECDACD}" destId="{6F370096-7EF3-4186-9620-F16DCD40A6BE}" srcOrd="0" destOrd="2" presId="urn:microsoft.com/office/officeart/2005/8/layout/vList2"/>
    <dgm:cxn modelId="{176D02F1-2305-4805-B7C4-C77170984485}" srcId="{217CA1C6-5593-4E97-B6A2-066FFA1D8205}" destId="{59147CF5-7017-43BD-A563-652B7EB5499F}" srcOrd="0" destOrd="0" parTransId="{B826025F-4D28-4BED-9786-FE2872747EB7}" sibTransId="{CE4D9E49-C0C6-4DC1-8E0A-F54B24624BE4}"/>
    <dgm:cxn modelId="{5097BDF9-96CD-46F1-BFD4-72C93EA82CF3}" type="presOf" srcId="{874F6191-AFC3-4BF2-8C78-8869C6C67415}" destId="{6F370096-7EF3-4186-9620-F16DCD40A6BE}" srcOrd="0" destOrd="1" presId="urn:microsoft.com/office/officeart/2005/8/layout/vList2"/>
    <dgm:cxn modelId="{E31D31A1-5E50-4E3B-828F-7DA4D9D0ACBC}" type="presParOf" srcId="{28D9F062-C997-41D2-804C-575CFE28D288}" destId="{52220779-0E5B-4E4F-BD17-AE9B92D1F65E}" srcOrd="0" destOrd="0" presId="urn:microsoft.com/office/officeart/2005/8/layout/vList2"/>
    <dgm:cxn modelId="{3F2CFC7E-25A3-4F7D-9888-BAC514303424}" type="presParOf" srcId="{28D9F062-C997-41D2-804C-575CFE28D288}" destId="{6F370096-7EF3-4186-9620-F16DCD40A6BE}" srcOrd="1" destOrd="0" presId="urn:microsoft.com/office/officeart/2005/8/layout/vList2"/>
    <dgm:cxn modelId="{6FCF4B0D-CA46-4D49-9305-7671C4C8254E}" type="presParOf" srcId="{28D9F062-C997-41D2-804C-575CFE28D288}" destId="{7506B4F0-FD87-432A-957A-16A466AB592D}" srcOrd="2" destOrd="0" presId="urn:microsoft.com/office/officeart/2005/8/layout/vList2"/>
    <dgm:cxn modelId="{570F7886-967A-4494-A5E7-D3C27EE5831D}" type="presParOf" srcId="{28D9F062-C997-41D2-804C-575CFE28D288}" destId="{EBB76D6D-9A16-4E29-A3CC-B31613D9913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37243-8165-4399-964C-8339191A99EC}"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ru-RU"/>
        </a:p>
      </dgm:t>
    </dgm:pt>
    <dgm:pt modelId="{217BCB92-ED85-4D2D-9E48-311E38A916F4}">
      <dgm:prSet phldrT="[Текст]"/>
      <dgm:spPr/>
      <dgm:t>
        <a:bodyPr/>
        <a:lstStyle/>
        <a:p>
          <a:r>
            <a:rPr lang="ru-RU" dirty="0"/>
            <a:t>Расчёт факта</a:t>
          </a:r>
        </a:p>
      </dgm:t>
    </dgm:pt>
    <dgm:pt modelId="{A0963534-C383-4C7D-B0C4-8E89B43165AD}" type="parTrans" cxnId="{01EB6445-44F0-4069-881F-2F9B4CBAEA68}">
      <dgm:prSet/>
      <dgm:spPr/>
      <dgm:t>
        <a:bodyPr/>
        <a:lstStyle/>
        <a:p>
          <a:endParaRPr lang="ru-RU"/>
        </a:p>
      </dgm:t>
    </dgm:pt>
    <dgm:pt modelId="{3463BF62-D6F5-4B25-8F11-02C3730EE2C8}" type="sibTrans" cxnId="{01EB6445-44F0-4069-881F-2F9B4CBAEA68}">
      <dgm:prSet/>
      <dgm:spPr/>
      <dgm:t>
        <a:bodyPr/>
        <a:lstStyle/>
        <a:p>
          <a:endParaRPr lang="ru-RU"/>
        </a:p>
      </dgm:t>
    </dgm:pt>
    <dgm:pt modelId="{3B113521-8B6B-49AB-B422-B96BB8FF9E85}">
      <dgm:prSet phldrT="[Текст]"/>
      <dgm:spPr/>
      <dgm:t>
        <a:bodyPr/>
        <a:lstStyle/>
        <a:p>
          <a:r>
            <a:rPr lang="ru-RU" dirty="0"/>
            <a:t>Моделирование ТЭС</a:t>
          </a:r>
        </a:p>
      </dgm:t>
    </dgm:pt>
    <dgm:pt modelId="{03C64D1A-5381-4C89-9C41-068F4E735599}" type="parTrans" cxnId="{AE8DACD6-AF8D-491E-A418-0598D490B238}">
      <dgm:prSet/>
      <dgm:spPr/>
      <dgm:t>
        <a:bodyPr/>
        <a:lstStyle/>
        <a:p>
          <a:endParaRPr lang="ru-RU"/>
        </a:p>
      </dgm:t>
    </dgm:pt>
    <dgm:pt modelId="{6B1037C1-8CFD-406F-95D9-BF0A6A4413F3}" type="sibTrans" cxnId="{AE8DACD6-AF8D-491E-A418-0598D490B238}">
      <dgm:prSet/>
      <dgm:spPr/>
      <dgm:t>
        <a:bodyPr/>
        <a:lstStyle/>
        <a:p>
          <a:endParaRPr lang="ru-RU"/>
        </a:p>
      </dgm:t>
    </dgm:pt>
    <dgm:pt modelId="{CF2DAEC7-B485-4977-B3F7-A8BBA2664C06}">
      <dgm:prSet phldrT="[Текст]"/>
      <dgm:spPr/>
      <dgm:t>
        <a:bodyPr/>
        <a:lstStyle/>
        <a:p>
          <a:r>
            <a:rPr lang="ru-RU" dirty="0"/>
            <a:t>Расчёт фактических и нормативных ТЭП</a:t>
          </a:r>
        </a:p>
      </dgm:t>
    </dgm:pt>
    <dgm:pt modelId="{B2CB2EFC-CE48-466C-8C9B-90565CFE5A0B}" type="parTrans" cxnId="{98EF5F3D-0715-477D-9B21-5DF751DE72A8}">
      <dgm:prSet/>
      <dgm:spPr/>
      <dgm:t>
        <a:bodyPr/>
        <a:lstStyle/>
        <a:p>
          <a:endParaRPr lang="ru-RU"/>
        </a:p>
      </dgm:t>
    </dgm:pt>
    <dgm:pt modelId="{243FE94E-87D9-44A8-A722-4198F96A676B}" type="sibTrans" cxnId="{98EF5F3D-0715-477D-9B21-5DF751DE72A8}">
      <dgm:prSet/>
      <dgm:spPr/>
      <dgm:t>
        <a:bodyPr/>
        <a:lstStyle/>
        <a:p>
          <a:endParaRPr lang="ru-RU"/>
        </a:p>
      </dgm:t>
    </dgm:pt>
    <dgm:pt modelId="{9F708213-670B-474D-8181-E9F8C9027BAB}">
      <dgm:prSet phldrT="[Текст]"/>
      <dgm:spPr/>
      <dgm:t>
        <a:bodyPr/>
        <a:lstStyle/>
        <a:p>
          <a:r>
            <a:rPr lang="ru-RU" dirty="0"/>
            <a:t>Уточнение ЭХ</a:t>
          </a:r>
        </a:p>
      </dgm:t>
    </dgm:pt>
    <dgm:pt modelId="{3F0E6C7F-0729-4423-A27A-632F91A3EF06}" type="parTrans" cxnId="{2FF47121-014B-4BD7-B3AD-A3A9ED4BD94F}">
      <dgm:prSet/>
      <dgm:spPr/>
      <dgm:t>
        <a:bodyPr/>
        <a:lstStyle/>
        <a:p>
          <a:endParaRPr lang="ru-RU"/>
        </a:p>
      </dgm:t>
    </dgm:pt>
    <dgm:pt modelId="{1F66ADB8-20B3-48B5-869C-D400A304A972}" type="sibTrans" cxnId="{2FF47121-014B-4BD7-B3AD-A3A9ED4BD94F}">
      <dgm:prSet/>
      <dgm:spPr/>
      <dgm:t>
        <a:bodyPr/>
        <a:lstStyle/>
        <a:p>
          <a:endParaRPr lang="ru-RU"/>
        </a:p>
      </dgm:t>
    </dgm:pt>
    <dgm:pt modelId="{61B4EB39-073E-483C-8092-B193B7556A1C}">
      <dgm:prSet phldrT="[Текст]"/>
      <dgm:spPr/>
      <dgm:t>
        <a:bodyPr/>
        <a:lstStyle/>
        <a:p>
          <a:r>
            <a:rPr lang="ru-RU" dirty="0"/>
            <a:t>Накопление статистики</a:t>
          </a:r>
        </a:p>
      </dgm:t>
    </dgm:pt>
    <dgm:pt modelId="{B7721DDA-007B-463C-8279-CA0EF9DBC61C}" type="parTrans" cxnId="{7666AF3F-C7D1-42BE-9689-A655A38D9491}">
      <dgm:prSet/>
      <dgm:spPr/>
      <dgm:t>
        <a:bodyPr/>
        <a:lstStyle/>
        <a:p>
          <a:endParaRPr lang="ru-RU"/>
        </a:p>
      </dgm:t>
    </dgm:pt>
    <dgm:pt modelId="{DA130D7E-5D43-420D-876A-D622A621A114}" type="sibTrans" cxnId="{7666AF3F-C7D1-42BE-9689-A655A38D9491}">
      <dgm:prSet/>
      <dgm:spPr/>
      <dgm:t>
        <a:bodyPr/>
        <a:lstStyle/>
        <a:p>
          <a:endParaRPr lang="ru-RU"/>
        </a:p>
      </dgm:t>
    </dgm:pt>
    <dgm:pt modelId="{F2D56DA9-5B9A-4680-85BF-9339D90FB530}">
      <dgm:prSet phldrT="[Текст]"/>
      <dgm:spPr/>
      <dgm:t>
        <a:bodyPr/>
        <a:lstStyle/>
        <a:p>
          <a:r>
            <a:rPr lang="ru-RU" dirty="0"/>
            <a:t>Расчёт уточняющих поправок</a:t>
          </a:r>
        </a:p>
      </dgm:t>
    </dgm:pt>
    <dgm:pt modelId="{A4EA2FCB-F510-4F3E-B3E0-229963FD819E}" type="parTrans" cxnId="{E16497EF-6667-40AD-B108-2EACC1B8084B}">
      <dgm:prSet/>
      <dgm:spPr/>
      <dgm:t>
        <a:bodyPr/>
        <a:lstStyle/>
        <a:p>
          <a:endParaRPr lang="ru-RU"/>
        </a:p>
      </dgm:t>
    </dgm:pt>
    <dgm:pt modelId="{A3298BE4-A0E8-445A-A9DB-E9619004AAD4}" type="sibTrans" cxnId="{E16497EF-6667-40AD-B108-2EACC1B8084B}">
      <dgm:prSet/>
      <dgm:spPr/>
      <dgm:t>
        <a:bodyPr/>
        <a:lstStyle/>
        <a:p>
          <a:endParaRPr lang="ru-RU"/>
        </a:p>
      </dgm:t>
    </dgm:pt>
    <dgm:pt modelId="{0A62E8E6-D3BA-4CE7-A4D3-768B54B4CE8B}">
      <dgm:prSet phldrT="[Текст]"/>
      <dgm:spPr/>
      <dgm:t>
        <a:bodyPr/>
        <a:lstStyle/>
        <a:p>
          <a:r>
            <a:rPr lang="ru-RU" dirty="0"/>
            <a:t>Оптимизация</a:t>
          </a:r>
        </a:p>
      </dgm:t>
    </dgm:pt>
    <dgm:pt modelId="{BE4B7F79-F7E2-403C-8716-599BE134761C}" type="parTrans" cxnId="{824D118C-222A-4716-8C6F-D2231AD19F4D}">
      <dgm:prSet/>
      <dgm:spPr/>
      <dgm:t>
        <a:bodyPr/>
        <a:lstStyle/>
        <a:p>
          <a:endParaRPr lang="ru-RU"/>
        </a:p>
      </dgm:t>
    </dgm:pt>
    <dgm:pt modelId="{7550CC4D-3EC9-4EEE-9BF2-F8AF163D982C}" type="sibTrans" cxnId="{824D118C-222A-4716-8C6F-D2231AD19F4D}">
      <dgm:prSet/>
      <dgm:spPr/>
      <dgm:t>
        <a:bodyPr/>
        <a:lstStyle/>
        <a:p>
          <a:endParaRPr lang="ru-RU"/>
        </a:p>
      </dgm:t>
    </dgm:pt>
    <dgm:pt modelId="{C80F22E0-4973-4E79-936C-3429EB45B500}">
      <dgm:prSet phldrT="[Текст]"/>
      <dgm:spPr/>
      <dgm:t>
        <a:bodyPr/>
        <a:lstStyle/>
        <a:p>
          <a:r>
            <a:rPr lang="ru-RU" dirty="0"/>
            <a:t>Совпадение факт. и модельного расхода топлива</a:t>
          </a:r>
        </a:p>
      </dgm:t>
    </dgm:pt>
    <dgm:pt modelId="{C872BD89-DCCE-496C-9F9A-727A2C6CED0D}" type="parTrans" cxnId="{958F5CDC-DBE3-486D-AE97-C079CEFFDD27}">
      <dgm:prSet/>
      <dgm:spPr/>
      <dgm:t>
        <a:bodyPr/>
        <a:lstStyle/>
        <a:p>
          <a:endParaRPr lang="ru-RU"/>
        </a:p>
      </dgm:t>
    </dgm:pt>
    <dgm:pt modelId="{C34469A4-34E0-4B72-9558-9980F4594CC8}" type="sibTrans" cxnId="{958F5CDC-DBE3-486D-AE97-C079CEFFDD27}">
      <dgm:prSet/>
      <dgm:spPr/>
      <dgm:t>
        <a:bodyPr/>
        <a:lstStyle/>
        <a:p>
          <a:endParaRPr lang="ru-RU"/>
        </a:p>
      </dgm:t>
    </dgm:pt>
    <dgm:pt modelId="{1F472681-CE76-49CB-B9BC-4D5A71FC0B59}">
      <dgm:prSet phldrT="[Текст]"/>
      <dgm:spPr/>
      <dgm:t>
        <a:bodyPr/>
        <a:lstStyle/>
        <a:p>
          <a:r>
            <a:rPr lang="ru-RU" dirty="0"/>
            <a:t>Технологическая оптимизация</a:t>
          </a:r>
        </a:p>
      </dgm:t>
    </dgm:pt>
    <dgm:pt modelId="{4E34941F-672F-49D4-995F-256BC503EFA6}" type="parTrans" cxnId="{8B900978-1C35-4EC1-B270-F2EEAFA717A3}">
      <dgm:prSet/>
      <dgm:spPr/>
      <dgm:t>
        <a:bodyPr/>
        <a:lstStyle/>
        <a:p>
          <a:endParaRPr lang="ru-RU"/>
        </a:p>
      </dgm:t>
    </dgm:pt>
    <dgm:pt modelId="{1B11BDF7-2615-4011-9DD2-7F6AC269A28D}" type="sibTrans" cxnId="{8B900978-1C35-4EC1-B270-F2EEAFA717A3}">
      <dgm:prSet/>
      <dgm:spPr/>
      <dgm:t>
        <a:bodyPr/>
        <a:lstStyle/>
        <a:p>
          <a:endParaRPr lang="ru-RU"/>
        </a:p>
      </dgm:t>
    </dgm:pt>
    <dgm:pt modelId="{68204152-A60C-4FB8-A35B-0C230D52478D}" type="pres">
      <dgm:prSet presAssocID="{27737243-8165-4399-964C-8339191A99EC}" presName="Name0" presStyleCnt="0">
        <dgm:presLayoutVars>
          <dgm:dir/>
          <dgm:animLvl val="lvl"/>
          <dgm:resizeHandles val="exact"/>
        </dgm:presLayoutVars>
      </dgm:prSet>
      <dgm:spPr/>
    </dgm:pt>
    <dgm:pt modelId="{674EBF37-6F7C-4051-B865-E2323EEF9278}" type="pres">
      <dgm:prSet presAssocID="{27737243-8165-4399-964C-8339191A99EC}" presName="tSp" presStyleCnt="0"/>
      <dgm:spPr/>
    </dgm:pt>
    <dgm:pt modelId="{6606BABE-9A28-42EB-84EA-4FD0D1768A5E}" type="pres">
      <dgm:prSet presAssocID="{27737243-8165-4399-964C-8339191A99EC}" presName="bSp" presStyleCnt="0"/>
      <dgm:spPr/>
    </dgm:pt>
    <dgm:pt modelId="{55DDC4F1-23A6-43DF-AC94-F6D25A43FAAD}" type="pres">
      <dgm:prSet presAssocID="{27737243-8165-4399-964C-8339191A99EC}" presName="process" presStyleCnt="0"/>
      <dgm:spPr/>
    </dgm:pt>
    <dgm:pt modelId="{F4888500-E051-45E2-A3B4-6526B656B5DF}" type="pres">
      <dgm:prSet presAssocID="{217BCB92-ED85-4D2D-9E48-311E38A916F4}" presName="composite1" presStyleCnt="0"/>
      <dgm:spPr/>
    </dgm:pt>
    <dgm:pt modelId="{57F5D33E-0921-40C0-B5D2-7E69BCCFBADB}" type="pres">
      <dgm:prSet presAssocID="{217BCB92-ED85-4D2D-9E48-311E38A916F4}" presName="dummyNode1" presStyleLbl="node1" presStyleIdx="0" presStyleCnt="3"/>
      <dgm:spPr/>
    </dgm:pt>
    <dgm:pt modelId="{E3A18FA4-6CB6-4E29-9798-E879EAE5FE71}" type="pres">
      <dgm:prSet presAssocID="{217BCB92-ED85-4D2D-9E48-311E38A916F4}" presName="childNode1" presStyleLbl="bgAcc1" presStyleIdx="0" presStyleCnt="3">
        <dgm:presLayoutVars>
          <dgm:bulletEnabled val="1"/>
        </dgm:presLayoutVars>
      </dgm:prSet>
      <dgm:spPr/>
    </dgm:pt>
    <dgm:pt modelId="{25B6AD7E-2512-423F-8CF5-E53E30952F38}" type="pres">
      <dgm:prSet presAssocID="{217BCB92-ED85-4D2D-9E48-311E38A916F4}" presName="childNode1tx" presStyleLbl="bgAcc1" presStyleIdx="0" presStyleCnt="3">
        <dgm:presLayoutVars>
          <dgm:bulletEnabled val="1"/>
        </dgm:presLayoutVars>
      </dgm:prSet>
      <dgm:spPr/>
    </dgm:pt>
    <dgm:pt modelId="{5A6D526D-2208-4431-A118-D2FB276BDEEE}" type="pres">
      <dgm:prSet presAssocID="{217BCB92-ED85-4D2D-9E48-311E38A916F4}" presName="parentNode1" presStyleLbl="node1" presStyleIdx="0" presStyleCnt="3">
        <dgm:presLayoutVars>
          <dgm:chMax val="1"/>
          <dgm:bulletEnabled val="1"/>
        </dgm:presLayoutVars>
      </dgm:prSet>
      <dgm:spPr/>
    </dgm:pt>
    <dgm:pt modelId="{575CB029-EEA6-4067-87AA-E3FDD02D84FC}" type="pres">
      <dgm:prSet presAssocID="{217BCB92-ED85-4D2D-9E48-311E38A916F4}" presName="connSite1" presStyleCnt="0"/>
      <dgm:spPr/>
    </dgm:pt>
    <dgm:pt modelId="{C4A3D697-8531-41C6-917E-9154E99E88FE}" type="pres">
      <dgm:prSet presAssocID="{3463BF62-D6F5-4B25-8F11-02C3730EE2C8}" presName="Name9" presStyleLbl="sibTrans2D1" presStyleIdx="0" presStyleCnt="2"/>
      <dgm:spPr/>
    </dgm:pt>
    <dgm:pt modelId="{63660897-72A7-4E01-B4B6-54EE0FE0F08E}" type="pres">
      <dgm:prSet presAssocID="{9F708213-670B-474D-8181-E9F8C9027BAB}" presName="composite2" presStyleCnt="0"/>
      <dgm:spPr/>
    </dgm:pt>
    <dgm:pt modelId="{861C737D-6AE8-44C5-AE40-95F6B559B892}" type="pres">
      <dgm:prSet presAssocID="{9F708213-670B-474D-8181-E9F8C9027BAB}" presName="dummyNode2" presStyleLbl="node1" presStyleIdx="0" presStyleCnt="3"/>
      <dgm:spPr/>
    </dgm:pt>
    <dgm:pt modelId="{C7BF27C4-9966-4139-8B9C-4A6444B16D88}" type="pres">
      <dgm:prSet presAssocID="{9F708213-670B-474D-8181-E9F8C9027BAB}" presName="childNode2" presStyleLbl="bgAcc1" presStyleIdx="1" presStyleCnt="3">
        <dgm:presLayoutVars>
          <dgm:bulletEnabled val="1"/>
        </dgm:presLayoutVars>
      </dgm:prSet>
      <dgm:spPr/>
    </dgm:pt>
    <dgm:pt modelId="{D461E8F1-B050-45F0-B072-40D69E0C031C}" type="pres">
      <dgm:prSet presAssocID="{9F708213-670B-474D-8181-E9F8C9027BAB}" presName="childNode2tx" presStyleLbl="bgAcc1" presStyleIdx="1" presStyleCnt="3">
        <dgm:presLayoutVars>
          <dgm:bulletEnabled val="1"/>
        </dgm:presLayoutVars>
      </dgm:prSet>
      <dgm:spPr/>
    </dgm:pt>
    <dgm:pt modelId="{3516A899-DB35-4A25-A307-B44691EA71D2}" type="pres">
      <dgm:prSet presAssocID="{9F708213-670B-474D-8181-E9F8C9027BAB}" presName="parentNode2" presStyleLbl="node1" presStyleIdx="1" presStyleCnt="3">
        <dgm:presLayoutVars>
          <dgm:chMax val="0"/>
          <dgm:bulletEnabled val="1"/>
        </dgm:presLayoutVars>
      </dgm:prSet>
      <dgm:spPr/>
    </dgm:pt>
    <dgm:pt modelId="{94983FEC-F1D2-4B50-B869-A52BEF5A9D9C}" type="pres">
      <dgm:prSet presAssocID="{9F708213-670B-474D-8181-E9F8C9027BAB}" presName="connSite2" presStyleCnt="0"/>
      <dgm:spPr/>
    </dgm:pt>
    <dgm:pt modelId="{73E868E4-BBA7-40DB-B54D-119EB1B4F2DD}" type="pres">
      <dgm:prSet presAssocID="{1F66ADB8-20B3-48B5-869C-D400A304A972}" presName="Name18" presStyleLbl="sibTrans2D1" presStyleIdx="1" presStyleCnt="2"/>
      <dgm:spPr/>
    </dgm:pt>
    <dgm:pt modelId="{064B8531-2E6C-4B28-958F-AFCDFDF8B225}" type="pres">
      <dgm:prSet presAssocID="{0A62E8E6-D3BA-4CE7-A4D3-768B54B4CE8B}" presName="composite1" presStyleCnt="0"/>
      <dgm:spPr/>
    </dgm:pt>
    <dgm:pt modelId="{9F616082-7A11-41D3-8D0E-C3A735680484}" type="pres">
      <dgm:prSet presAssocID="{0A62E8E6-D3BA-4CE7-A4D3-768B54B4CE8B}" presName="dummyNode1" presStyleLbl="node1" presStyleIdx="1" presStyleCnt="3"/>
      <dgm:spPr/>
    </dgm:pt>
    <dgm:pt modelId="{2AF87A17-5365-4DF2-9FCA-E83AB7B7C025}" type="pres">
      <dgm:prSet presAssocID="{0A62E8E6-D3BA-4CE7-A4D3-768B54B4CE8B}" presName="childNode1" presStyleLbl="bgAcc1" presStyleIdx="2" presStyleCnt="3">
        <dgm:presLayoutVars>
          <dgm:bulletEnabled val="1"/>
        </dgm:presLayoutVars>
      </dgm:prSet>
      <dgm:spPr/>
    </dgm:pt>
    <dgm:pt modelId="{95AA7615-538C-4040-A4C0-E5024ECC09D7}" type="pres">
      <dgm:prSet presAssocID="{0A62E8E6-D3BA-4CE7-A4D3-768B54B4CE8B}" presName="childNode1tx" presStyleLbl="bgAcc1" presStyleIdx="2" presStyleCnt="3">
        <dgm:presLayoutVars>
          <dgm:bulletEnabled val="1"/>
        </dgm:presLayoutVars>
      </dgm:prSet>
      <dgm:spPr/>
    </dgm:pt>
    <dgm:pt modelId="{33E0AD8A-4F69-463F-9419-953D75C81368}" type="pres">
      <dgm:prSet presAssocID="{0A62E8E6-D3BA-4CE7-A4D3-768B54B4CE8B}" presName="parentNode1" presStyleLbl="node1" presStyleIdx="2" presStyleCnt="3">
        <dgm:presLayoutVars>
          <dgm:chMax val="1"/>
          <dgm:bulletEnabled val="1"/>
        </dgm:presLayoutVars>
      </dgm:prSet>
      <dgm:spPr/>
    </dgm:pt>
    <dgm:pt modelId="{08ACC7B1-3314-4866-8063-E6D106D6DABC}" type="pres">
      <dgm:prSet presAssocID="{0A62E8E6-D3BA-4CE7-A4D3-768B54B4CE8B}" presName="connSite1" presStyleCnt="0"/>
      <dgm:spPr/>
    </dgm:pt>
  </dgm:ptLst>
  <dgm:cxnLst>
    <dgm:cxn modelId="{0790A01B-F8EA-40FD-B240-446D407DC612}" type="presOf" srcId="{1F66ADB8-20B3-48B5-869C-D400A304A972}" destId="{73E868E4-BBA7-40DB-B54D-119EB1B4F2DD}" srcOrd="0" destOrd="0" presId="urn:microsoft.com/office/officeart/2005/8/layout/hProcess4"/>
    <dgm:cxn modelId="{2FF47121-014B-4BD7-B3AD-A3A9ED4BD94F}" srcId="{27737243-8165-4399-964C-8339191A99EC}" destId="{9F708213-670B-474D-8181-E9F8C9027BAB}" srcOrd="1" destOrd="0" parTransId="{3F0E6C7F-0729-4423-A27A-632F91A3EF06}" sibTransId="{1F66ADB8-20B3-48B5-869C-D400A304A972}"/>
    <dgm:cxn modelId="{98EF5F3D-0715-477D-9B21-5DF751DE72A8}" srcId="{217BCB92-ED85-4D2D-9E48-311E38A916F4}" destId="{CF2DAEC7-B485-4977-B3F7-A8BBA2664C06}" srcOrd="1" destOrd="0" parTransId="{B2CB2EFC-CE48-466C-8C9B-90565CFE5A0B}" sibTransId="{243FE94E-87D9-44A8-A722-4198F96A676B}"/>
    <dgm:cxn modelId="{7666AF3F-C7D1-42BE-9689-A655A38D9491}" srcId="{9F708213-670B-474D-8181-E9F8C9027BAB}" destId="{61B4EB39-073E-483C-8092-B193B7556A1C}" srcOrd="0" destOrd="0" parTransId="{B7721DDA-007B-463C-8279-CA0EF9DBC61C}" sibTransId="{DA130D7E-5D43-420D-876A-D622A621A114}"/>
    <dgm:cxn modelId="{FA9BF05B-2F7A-4884-948A-C15AF80E745C}" type="presOf" srcId="{217BCB92-ED85-4D2D-9E48-311E38A916F4}" destId="{5A6D526D-2208-4431-A118-D2FB276BDEEE}" srcOrd="0" destOrd="0" presId="urn:microsoft.com/office/officeart/2005/8/layout/hProcess4"/>
    <dgm:cxn modelId="{2C7D1541-AA00-45BD-B88B-47133AF11F6C}" type="presOf" srcId="{27737243-8165-4399-964C-8339191A99EC}" destId="{68204152-A60C-4FB8-A35B-0C230D52478D}" srcOrd="0" destOrd="0" presId="urn:microsoft.com/office/officeart/2005/8/layout/hProcess4"/>
    <dgm:cxn modelId="{DD725463-017C-4985-98C7-BDFFC6ED4C83}" type="presOf" srcId="{3B113521-8B6B-49AB-B422-B96BB8FF9E85}" destId="{E3A18FA4-6CB6-4E29-9798-E879EAE5FE71}" srcOrd="0" destOrd="0" presId="urn:microsoft.com/office/officeart/2005/8/layout/hProcess4"/>
    <dgm:cxn modelId="{01EB6445-44F0-4069-881F-2F9B4CBAEA68}" srcId="{27737243-8165-4399-964C-8339191A99EC}" destId="{217BCB92-ED85-4D2D-9E48-311E38A916F4}" srcOrd="0" destOrd="0" parTransId="{A0963534-C383-4C7D-B0C4-8E89B43165AD}" sibTransId="{3463BF62-D6F5-4B25-8F11-02C3730EE2C8}"/>
    <dgm:cxn modelId="{0F42476D-336D-454E-A828-3236F28477AD}" type="presOf" srcId="{61B4EB39-073E-483C-8092-B193B7556A1C}" destId="{D461E8F1-B050-45F0-B072-40D69E0C031C}" srcOrd="1" destOrd="0" presId="urn:microsoft.com/office/officeart/2005/8/layout/hProcess4"/>
    <dgm:cxn modelId="{DFFDC674-37F4-4B1D-99F6-72AFDA7A8059}" type="presOf" srcId="{0A62E8E6-D3BA-4CE7-A4D3-768B54B4CE8B}" destId="{33E0AD8A-4F69-463F-9419-953D75C81368}" srcOrd="0" destOrd="0" presId="urn:microsoft.com/office/officeart/2005/8/layout/hProcess4"/>
    <dgm:cxn modelId="{8B900978-1C35-4EC1-B270-F2EEAFA717A3}" srcId="{0A62E8E6-D3BA-4CE7-A4D3-768B54B4CE8B}" destId="{1F472681-CE76-49CB-B9BC-4D5A71FC0B59}" srcOrd="1" destOrd="0" parTransId="{4E34941F-672F-49D4-995F-256BC503EFA6}" sibTransId="{1B11BDF7-2615-4011-9DD2-7F6AC269A28D}"/>
    <dgm:cxn modelId="{E1ACE658-C33B-46C4-9015-59FDADEC7538}" type="presOf" srcId="{F2D56DA9-5B9A-4680-85BF-9339D90FB530}" destId="{C7BF27C4-9966-4139-8B9C-4A6444B16D88}" srcOrd="0" destOrd="1" presId="urn:microsoft.com/office/officeart/2005/8/layout/hProcess4"/>
    <dgm:cxn modelId="{52A9DF7E-30C0-4D09-8A38-1482277A27EF}" type="presOf" srcId="{1F472681-CE76-49CB-B9BC-4D5A71FC0B59}" destId="{2AF87A17-5365-4DF2-9FCA-E83AB7B7C025}" srcOrd="0" destOrd="1" presId="urn:microsoft.com/office/officeart/2005/8/layout/hProcess4"/>
    <dgm:cxn modelId="{E1D32182-F3A9-4AAE-BE53-2F3CE411B8A1}" type="presOf" srcId="{C80F22E0-4973-4E79-936C-3429EB45B500}" destId="{2AF87A17-5365-4DF2-9FCA-E83AB7B7C025}" srcOrd="0" destOrd="0" presId="urn:microsoft.com/office/officeart/2005/8/layout/hProcess4"/>
    <dgm:cxn modelId="{824D118C-222A-4716-8C6F-D2231AD19F4D}" srcId="{27737243-8165-4399-964C-8339191A99EC}" destId="{0A62E8E6-D3BA-4CE7-A4D3-768B54B4CE8B}" srcOrd="2" destOrd="0" parTransId="{BE4B7F79-F7E2-403C-8716-599BE134761C}" sibTransId="{7550CC4D-3EC9-4EEE-9BF2-F8AF163D982C}"/>
    <dgm:cxn modelId="{0E88F1A7-BFCF-481F-81C8-63A4324D2FDC}" type="presOf" srcId="{3B113521-8B6B-49AB-B422-B96BB8FF9E85}" destId="{25B6AD7E-2512-423F-8CF5-E53E30952F38}" srcOrd="1" destOrd="0" presId="urn:microsoft.com/office/officeart/2005/8/layout/hProcess4"/>
    <dgm:cxn modelId="{2D517AD2-B4AC-4731-8B66-4132F9BD1D49}" type="presOf" srcId="{61B4EB39-073E-483C-8092-B193B7556A1C}" destId="{C7BF27C4-9966-4139-8B9C-4A6444B16D88}" srcOrd="0" destOrd="0" presId="urn:microsoft.com/office/officeart/2005/8/layout/hProcess4"/>
    <dgm:cxn modelId="{AE8DACD6-AF8D-491E-A418-0598D490B238}" srcId="{217BCB92-ED85-4D2D-9E48-311E38A916F4}" destId="{3B113521-8B6B-49AB-B422-B96BB8FF9E85}" srcOrd="0" destOrd="0" parTransId="{03C64D1A-5381-4C89-9C41-068F4E735599}" sibTransId="{6B1037C1-8CFD-406F-95D9-BF0A6A4413F3}"/>
    <dgm:cxn modelId="{958F5CDC-DBE3-486D-AE97-C079CEFFDD27}" srcId="{0A62E8E6-D3BA-4CE7-A4D3-768B54B4CE8B}" destId="{C80F22E0-4973-4E79-936C-3429EB45B500}" srcOrd="0" destOrd="0" parTransId="{C872BD89-DCCE-496C-9F9A-727A2C6CED0D}" sibTransId="{C34469A4-34E0-4B72-9558-9980F4594CC8}"/>
    <dgm:cxn modelId="{FF4ED2E5-B7F9-4015-B21C-EFA810582A72}" type="presOf" srcId="{CF2DAEC7-B485-4977-B3F7-A8BBA2664C06}" destId="{E3A18FA4-6CB6-4E29-9798-E879EAE5FE71}" srcOrd="0" destOrd="1" presId="urn:microsoft.com/office/officeart/2005/8/layout/hProcess4"/>
    <dgm:cxn modelId="{4CEA88EA-544A-48D7-9724-74A219F56B51}" type="presOf" srcId="{3463BF62-D6F5-4B25-8F11-02C3730EE2C8}" destId="{C4A3D697-8531-41C6-917E-9154E99E88FE}" srcOrd="0" destOrd="0" presId="urn:microsoft.com/office/officeart/2005/8/layout/hProcess4"/>
    <dgm:cxn modelId="{588292EA-7820-4ED0-BD77-A5C5A0CFECCE}" type="presOf" srcId="{1F472681-CE76-49CB-B9BC-4D5A71FC0B59}" destId="{95AA7615-538C-4040-A4C0-E5024ECC09D7}" srcOrd="1" destOrd="1" presId="urn:microsoft.com/office/officeart/2005/8/layout/hProcess4"/>
    <dgm:cxn modelId="{C4075DEB-EEA1-4131-A8CB-B555379F331A}" type="presOf" srcId="{CF2DAEC7-B485-4977-B3F7-A8BBA2664C06}" destId="{25B6AD7E-2512-423F-8CF5-E53E30952F38}" srcOrd="1" destOrd="1" presId="urn:microsoft.com/office/officeart/2005/8/layout/hProcess4"/>
    <dgm:cxn modelId="{D154AFEE-AB9F-4E4B-BE25-5404B1494E62}" type="presOf" srcId="{F2D56DA9-5B9A-4680-85BF-9339D90FB530}" destId="{D461E8F1-B050-45F0-B072-40D69E0C031C}" srcOrd="1" destOrd="1" presId="urn:microsoft.com/office/officeart/2005/8/layout/hProcess4"/>
    <dgm:cxn modelId="{E16497EF-6667-40AD-B108-2EACC1B8084B}" srcId="{9F708213-670B-474D-8181-E9F8C9027BAB}" destId="{F2D56DA9-5B9A-4680-85BF-9339D90FB530}" srcOrd="1" destOrd="0" parTransId="{A4EA2FCB-F510-4F3E-B3E0-229963FD819E}" sibTransId="{A3298BE4-A0E8-445A-A9DB-E9619004AAD4}"/>
    <dgm:cxn modelId="{95933FFA-D72F-4178-8E64-CF50A431D055}" type="presOf" srcId="{9F708213-670B-474D-8181-E9F8C9027BAB}" destId="{3516A899-DB35-4A25-A307-B44691EA71D2}" srcOrd="0" destOrd="0" presId="urn:microsoft.com/office/officeart/2005/8/layout/hProcess4"/>
    <dgm:cxn modelId="{4E4EA1FE-E414-4E45-91E5-077D11C07852}" type="presOf" srcId="{C80F22E0-4973-4E79-936C-3429EB45B500}" destId="{95AA7615-538C-4040-A4C0-E5024ECC09D7}" srcOrd="1" destOrd="0" presId="urn:microsoft.com/office/officeart/2005/8/layout/hProcess4"/>
    <dgm:cxn modelId="{64B3D5DC-1E58-465F-A7E1-C1313A5552D6}" type="presParOf" srcId="{68204152-A60C-4FB8-A35B-0C230D52478D}" destId="{674EBF37-6F7C-4051-B865-E2323EEF9278}" srcOrd="0" destOrd="0" presId="urn:microsoft.com/office/officeart/2005/8/layout/hProcess4"/>
    <dgm:cxn modelId="{89B63F20-FB37-4646-993B-8C4799878B8B}" type="presParOf" srcId="{68204152-A60C-4FB8-A35B-0C230D52478D}" destId="{6606BABE-9A28-42EB-84EA-4FD0D1768A5E}" srcOrd="1" destOrd="0" presId="urn:microsoft.com/office/officeart/2005/8/layout/hProcess4"/>
    <dgm:cxn modelId="{34CBA84F-CDCE-473A-B5D5-B80565B34AD1}" type="presParOf" srcId="{68204152-A60C-4FB8-A35B-0C230D52478D}" destId="{55DDC4F1-23A6-43DF-AC94-F6D25A43FAAD}" srcOrd="2" destOrd="0" presId="urn:microsoft.com/office/officeart/2005/8/layout/hProcess4"/>
    <dgm:cxn modelId="{680E49AE-D26D-4269-8842-4AFD3AF1948A}" type="presParOf" srcId="{55DDC4F1-23A6-43DF-AC94-F6D25A43FAAD}" destId="{F4888500-E051-45E2-A3B4-6526B656B5DF}" srcOrd="0" destOrd="0" presId="urn:microsoft.com/office/officeart/2005/8/layout/hProcess4"/>
    <dgm:cxn modelId="{66B047DD-2A43-4BF8-9DD9-D2F2D19F5FB7}" type="presParOf" srcId="{F4888500-E051-45E2-A3B4-6526B656B5DF}" destId="{57F5D33E-0921-40C0-B5D2-7E69BCCFBADB}" srcOrd="0" destOrd="0" presId="urn:microsoft.com/office/officeart/2005/8/layout/hProcess4"/>
    <dgm:cxn modelId="{0DAE8F44-F177-49C5-90F7-7BC5968E9323}" type="presParOf" srcId="{F4888500-E051-45E2-A3B4-6526B656B5DF}" destId="{E3A18FA4-6CB6-4E29-9798-E879EAE5FE71}" srcOrd="1" destOrd="0" presId="urn:microsoft.com/office/officeart/2005/8/layout/hProcess4"/>
    <dgm:cxn modelId="{DB4D4BD7-5D96-4128-B60E-DE414DB6079B}" type="presParOf" srcId="{F4888500-E051-45E2-A3B4-6526B656B5DF}" destId="{25B6AD7E-2512-423F-8CF5-E53E30952F38}" srcOrd="2" destOrd="0" presId="urn:microsoft.com/office/officeart/2005/8/layout/hProcess4"/>
    <dgm:cxn modelId="{DA80BB65-BC7F-4D6C-B072-897924FF25E9}" type="presParOf" srcId="{F4888500-E051-45E2-A3B4-6526B656B5DF}" destId="{5A6D526D-2208-4431-A118-D2FB276BDEEE}" srcOrd="3" destOrd="0" presId="urn:microsoft.com/office/officeart/2005/8/layout/hProcess4"/>
    <dgm:cxn modelId="{8D8677B9-CC84-492D-83B2-063A8985A329}" type="presParOf" srcId="{F4888500-E051-45E2-A3B4-6526B656B5DF}" destId="{575CB029-EEA6-4067-87AA-E3FDD02D84FC}" srcOrd="4" destOrd="0" presId="urn:microsoft.com/office/officeart/2005/8/layout/hProcess4"/>
    <dgm:cxn modelId="{72818AE2-A484-419C-ADF2-1793085FA10D}" type="presParOf" srcId="{55DDC4F1-23A6-43DF-AC94-F6D25A43FAAD}" destId="{C4A3D697-8531-41C6-917E-9154E99E88FE}" srcOrd="1" destOrd="0" presId="urn:microsoft.com/office/officeart/2005/8/layout/hProcess4"/>
    <dgm:cxn modelId="{77A77D03-90AF-41FD-A7A9-D2EE007C4C70}" type="presParOf" srcId="{55DDC4F1-23A6-43DF-AC94-F6D25A43FAAD}" destId="{63660897-72A7-4E01-B4B6-54EE0FE0F08E}" srcOrd="2" destOrd="0" presId="urn:microsoft.com/office/officeart/2005/8/layout/hProcess4"/>
    <dgm:cxn modelId="{2DFC7B96-DE67-4D05-9989-707FC90A3543}" type="presParOf" srcId="{63660897-72A7-4E01-B4B6-54EE0FE0F08E}" destId="{861C737D-6AE8-44C5-AE40-95F6B559B892}" srcOrd="0" destOrd="0" presId="urn:microsoft.com/office/officeart/2005/8/layout/hProcess4"/>
    <dgm:cxn modelId="{D25F75A6-93DA-4D55-86F0-3F7CA8E1ED9B}" type="presParOf" srcId="{63660897-72A7-4E01-B4B6-54EE0FE0F08E}" destId="{C7BF27C4-9966-4139-8B9C-4A6444B16D88}" srcOrd="1" destOrd="0" presId="urn:microsoft.com/office/officeart/2005/8/layout/hProcess4"/>
    <dgm:cxn modelId="{C68A8EC6-C757-497F-8E9B-51E2B70C7736}" type="presParOf" srcId="{63660897-72A7-4E01-B4B6-54EE0FE0F08E}" destId="{D461E8F1-B050-45F0-B072-40D69E0C031C}" srcOrd="2" destOrd="0" presId="urn:microsoft.com/office/officeart/2005/8/layout/hProcess4"/>
    <dgm:cxn modelId="{20B85001-5A4A-4488-A224-9CF3512EE58E}" type="presParOf" srcId="{63660897-72A7-4E01-B4B6-54EE0FE0F08E}" destId="{3516A899-DB35-4A25-A307-B44691EA71D2}" srcOrd="3" destOrd="0" presId="urn:microsoft.com/office/officeart/2005/8/layout/hProcess4"/>
    <dgm:cxn modelId="{5C32B99A-2A5F-4C99-B8E9-C66E0A238527}" type="presParOf" srcId="{63660897-72A7-4E01-B4B6-54EE0FE0F08E}" destId="{94983FEC-F1D2-4B50-B869-A52BEF5A9D9C}" srcOrd="4" destOrd="0" presId="urn:microsoft.com/office/officeart/2005/8/layout/hProcess4"/>
    <dgm:cxn modelId="{7CE51DA6-A4F5-4C24-ABEC-13DDE5F05DD3}" type="presParOf" srcId="{55DDC4F1-23A6-43DF-AC94-F6D25A43FAAD}" destId="{73E868E4-BBA7-40DB-B54D-119EB1B4F2DD}" srcOrd="3" destOrd="0" presId="urn:microsoft.com/office/officeart/2005/8/layout/hProcess4"/>
    <dgm:cxn modelId="{DBC2314D-E71E-4909-B458-C61CA2570A81}" type="presParOf" srcId="{55DDC4F1-23A6-43DF-AC94-F6D25A43FAAD}" destId="{064B8531-2E6C-4B28-958F-AFCDFDF8B225}" srcOrd="4" destOrd="0" presId="urn:microsoft.com/office/officeart/2005/8/layout/hProcess4"/>
    <dgm:cxn modelId="{8C59ADEB-06D4-4E15-B048-EA811E2005EB}" type="presParOf" srcId="{064B8531-2E6C-4B28-958F-AFCDFDF8B225}" destId="{9F616082-7A11-41D3-8D0E-C3A735680484}" srcOrd="0" destOrd="0" presId="urn:microsoft.com/office/officeart/2005/8/layout/hProcess4"/>
    <dgm:cxn modelId="{E209B388-0AD2-4E1A-89D9-0E77E4E6E513}" type="presParOf" srcId="{064B8531-2E6C-4B28-958F-AFCDFDF8B225}" destId="{2AF87A17-5365-4DF2-9FCA-E83AB7B7C025}" srcOrd="1" destOrd="0" presId="urn:microsoft.com/office/officeart/2005/8/layout/hProcess4"/>
    <dgm:cxn modelId="{E887BB2C-8F9D-4EBC-A570-09FE600B1D7E}" type="presParOf" srcId="{064B8531-2E6C-4B28-958F-AFCDFDF8B225}" destId="{95AA7615-538C-4040-A4C0-E5024ECC09D7}" srcOrd="2" destOrd="0" presId="urn:microsoft.com/office/officeart/2005/8/layout/hProcess4"/>
    <dgm:cxn modelId="{27D25609-349A-4627-9469-97AAC7950099}" type="presParOf" srcId="{064B8531-2E6C-4B28-958F-AFCDFDF8B225}" destId="{33E0AD8A-4F69-463F-9419-953D75C81368}" srcOrd="3" destOrd="0" presId="urn:microsoft.com/office/officeart/2005/8/layout/hProcess4"/>
    <dgm:cxn modelId="{A6F54FE5-D572-48B6-928F-E88DB254E510}" type="presParOf" srcId="{064B8531-2E6C-4B28-958F-AFCDFDF8B225}" destId="{08ACC7B1-3314-4866-8063-E6D106D6DABC}"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E522F-9B58-4D72-AC06-F4B9EAAFB4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AD3ACEB-ACE6-4B87-9F02-87939AB6278C}">
      <dgm:prSet phldrT="[Текст]"/>
      <dgm:spPr/>
      <dgm:t>
        <a:bodyPr/>
        <a:lstStyle/>
        <a:p>
          <a:r>
            <a:rPr lang="ru-RU" dirty="0"/>
            <a:t>Работа ПТО</a:t>
          </a:r>
        </a:p>
      </dgm:t>
    </dgm:pt>
    <dgm:pt modelId="{DD16310A-E917-444C-8594-F7BACAE54ED3}" type="parTrans" cxnId="{4659D030-5AB1-40F2-BD42-EE021BD3ED8A}">
      <dgm:prSet/>
      <dgm:spPr/>
      <dgm:t>
        <a:bodyPr/>
        <a:lstStyle/>
        <a:p>
          <a:endParaRPr lang="ru-RU"/>
        </a:p>
      </dgm:t>
    </dgm:pt>
    <dgm:pt modelId="{90A0E738-2D57-44A6-AF5A-00F9C315BA90}" type="sibTrans" cxnId="{4659D030-5AB1-40F2-BD42-EE021BD3ED8A}">
      <dgm:prSet/>
      <dgm:spPr/>
      <dgm:t>
        <a:bodyPr/>
        <a:lstStyle/>
        <a:p>
          <a:endParaRPr lang="ru-RU"/>
        </a:p>
      </dgm:t>
    </dgm:pt>
    <dgm:pt modelId="{02DF0704-859E-4383-912B-3B7D06E86DED}">
      <dgm:prSet phldrT="[Текст]"/>
      <dgm:spPr/>
      <dgm:t>
        <a:bodyPr anchor="ctr"/>
        <a:lstStyle/>
        <a:p>
          <a:r>
            <a:rPr lang="ru-RU" dirty="0"/>
            <a:t>Уменьшение объема рутинных операций </a:t>
          </a:r>
        </a:p>
      </dgm:t>
    </dgm:pt>
    <dgm:pt modelId="{7F9AC56E-5330-4BC5-897E-B63B65CD3D95}" type="parTrans" cxnId="{410EB819-3A1B-4E69-869A-7BFBA3DAFF7F}">
      <dgm:prSet/>
      <dgm:spPr/>
      <dgm:t>
        <a:bodyPr/>
        <a:lstStyle/>
        <a:p>
          <a:endParaRPr lang="ru-RU"/>
        </a:p>
      </dgm:t>
    </dgm:pt>
    <dgm:pt modelId="{99906909-7395-4B2C-A495-D39DD11586C5}" type="sibTrans" cxnId="{410EB819-3A1B-4E69-869A-7BFBA3DAFF7F}">
      <dgm:prSet/>
      <dgm:spPr/>
      <dgm:t>
        <a:bodyPr/>
        <a:lstStyle/>
        <a:p>
          <a:endParaRPr lang="ru-RU"/>
        </a:p>
      </dgm:t>
    </dgm:pt>
    <dgm:pt modelId="{6A644CF0-3975-452C-AFA0-FF4B37BE7A0D}">
      <dgm:prSet phldrT="[Текст]"/>
      <dgm:spPr/>
      <dgm:t>
        <a:bodyPr anchor="ctr"/>
        <a:lstStyle/>
        <a:p>
          <a:r>
            <a:rPr lang="ru-RU" dirty="0"/>
            <a:t>Перераспределение работ</a:t>
          </a:r>
          <a:br>
            <a:rPr lang="ru-RU" dirty="0"/>
          </a:br>
          <a:r>
            <a:rPr lang="ru-RU" dirty="0"/>
            <a:t>в сторону анализа </a:t>
          </a:r>
        </a:p>
      </dgm:t>
    </dgm:pt>
    <dgm:pt modelId="{7E23824F-9B94-497F-92BC-F6D211D9ACF4}" type="parTrans" cxnId="{44298B49-7FCD-4D12-A1F7-27A60136C5CD}">
      <dgm:prSet/>
      <dgm:spPr/>
      <dgm:t>
        <a:bodyPr/>
        <a:lstStyle/>
        <a:p>
          <a:endParaRPr lang="ru-RU"/>
        </a:p>
      </dgm:t>
    </dgm:pt>
    <dgm:pt modelId="{B95688BD-4B61-4045-A247-AF1EA6EE48AD}" type="sibTrans" cxnId="{44298B49-7FCD-4D12-A1F7-27A60136C5CD}">
      <dgm:prSet/>
      <dgm:spPr/>
      <dgm:t>
        <a:bodyPr/>
        <a:lstStyle/>
        <a:p>
          <a:endParaRPr lang="ru-RU"/>
        </a:p>
      </dgm:t>
    </dgm:pt>
    <dgm:pt modelId="{E47E9E80-38D0-4F62-86BC-14E46AE7716C}">
      <dgm:prSet phldrT="[Текст]"/>
      <dgm:spPr/>
      <dgm:t>
        <a:bodyPr/>
        <a:lstStyle/>
        <a:p>
          <a:r>
            <a:rPr lang="ru-RU" dirty="0"/>
            <a:t>Обмен информацией</a:t>
          </a:r>
        </a:p>
      </dgm:t>
    </dgm:pt>
    <dgm:pt modelId="{4D250A3E-3C72-42AA-A570-74151181AFC6}" type="parTrans" cxnId="{7D2F206E-2FF4-4222-9046-A790453D24CA}">
      <dgm:prSet/>
      <dgm:spPr/>
      <dgm:t>
        <a:bodyPr/>
        <a:lstStyle/>
        <a:p>
          <a:endParaRPr lang="ru-RU"/>
        </a:p>
      </dgm:t>
    </dgm:pt>
    <dgm:pt modelId="{9525DF0C-3492-4266-8D4E-4F1A90D683B5}" type="sibTrans" cxnId="{7D2F206E-2FF4-4222-9046-A790453D24CA}">
      <dgm:prSet/>
      <dgm:spPr/>
      <dgm:t>
        <a:bodyPr/>
        <a:lstStyle/>
        <a:p>
          <a:endParaRPr lang="ru-RU"/>
        </a:p>
      </dgm:t>
    </dgm:pt>
    <dgm:pt modelId="{F149A1C6-7B86-48C2-8158-FF3E5C548433}">
      <dgm:prSet phldrT="[Текст]"/>
      <dgm:spPr/>
      <dgm:t>
        <a:bodyPr anchor="ctr"/>
        <a:lstStyle/>
        <a:p>
          <a:r>
            <a:rPr lang="ru-RU" dirty="0"/>
            <a:t>Создание единого информационного пространства для ИА и ТЭС</a:t>
          </a:r>
        </a:p>
      </dgm:t>
    </dgm:pt>
    <dgm:pt modelId="{3A2A7FE4-1659-484F-B0F2-C2D1321F114F}" type="parTrans" cxnId="{83D36160-9871-4194-82DF-BFE7786B2834}">
      <dgm:prSet/>
      <dgm:spPr/>
      <dgm:t>
        <a:bodyPr/>
        <a:lstStyle/>
        <a:p>
          <a:endParaRPr lang="ru-RU"/>
        </a:p>
      </dgm:t>
    </dgm:pt>
    <dgm:pt modelId="{1F7D9F81-80F2-4CBF-924F-5705B4314BCE}" type="sibTrans" cxnId="{83D36160-9871-4194-82DF-BFE7786B2834}">
      <dgm:prSet/>
      <dgm:spPr/>
      <dgm:t>
        <a:bodyPr/>
        <a:lstStyle/>
        <a:p>
          <a:endParaRPr lang="ru-RU"/>
        </a:p>
      </dgm:t>
    </dgm:pt>
    <dgm:pt modelId="{7E640BC7-9995-45C2-9842-3207936FF2E2}">
      <dgm:prSet phldrT="[Текст]"/>
      <dgm:spPr/>
      <dgm:t>
        <a:bodyPr/>
        <a:lstStyle/>
        <a:p>
          <a:r>
            <a:rPr lang="ru-RU" dirty="0"/>
            <a:t>Информационный обмен с системами разных уровней</a:t>
          </a:r>
        </a:p>
      </dgm:t>
    </dgm:pt>
    <dgm:pt modelId="{65F4714C-F222-4397-B705-1BCE616D6083}" type="parTrans" cxnId="{6642F44C-A7BF-4C9B-942A-F9D4128981B4}">
      <dgm:prSet/>
      <dgm:spPr/>
      <dgm:t>
        <a:bodyPr/>
        <a:lstStyle/>
        <a:p>
          <a:endParaRPr lang="ru-RU"/>
        </a:p>
      </dgm:t>
    </dgm:pt>
    <dgm:pt modelId="{9D993E0A-FC42-43B9-9018-8BFA144312A7}" type="sibTrans" cxnId="{6642F44C-A7BF-4C9B-942A-F9D4128981B4}">
      <dgm:prSet/>
      <dgm:spPr/>
      <dgm:t>
        <a:bodyPr/>
        <a:lstStyle/>
        <a:p>
          <a:endParaRPr lang="ru-RU"/>
        </a:p>
      </dgm:t>
    </dgm:pt>
    <dgm:pt modelId="{29C7B6D9-B8C4-4594-B533-E462A2800B4C}">
      <dgm:prSet phldrT="[Текст]"/>
      <dgm:spPr/>
      <dgm:t>
        <a:bodyPr anchor="ctr"/>
        <a:lstStyle/>
        <a:p>
          <a:r>
            <a:rPr lang="ru-RU" dirty="0"/>
            <a:t>Оснащение рабочих мест оперативного и инженерно-технического персонала средствами мониторинга значений ТЭП и оптимальных рекомендаций</a:t>
          </a:r>
        </a:p>
      </dgm:t>
    </dgm:pt>
    <dgm:pt modelId="{DEF744BC-DD81-4C33-B362-DCB5A3ED6855}" type="parTrans" cxnId="{B12B52A7-3086-42DD-B43D-DB1A45B5ACBD}">
      <dgm:prSet/>
      <dgm:spPr/>
      <dgm:t>
        <a:bodyPr/>
        <a:lstStyle/>
        <a:p>
          <a:endParaRPr lang="ru-RU"/>
        </a:p>
      </dgm:t>
    </dgm:pt>
    <dgm:pt modelId="{8BC7DABE-D933-4314-8250-DEF591E1247D}" type="sibTrans" cxnId="{B12B52A7-3086-42DD-B43D-DB1A45B5ACBD}">
      <dgm:prSet/>
      <dgm:spPr/>
      <dgm:t>
        <a:bodyPr/>
        <a:lstStyle/>
        <a:p>
          <a:endParaRPr lang="ru-RU"/>
        </a:p>
      </dgm:t>
    </dgm:pt>
    <dgm:pt modelId="{6C62755F-66E4-4C33-BCBD-D416739CA54B}">
      <dgm:prSet phldrT="[Текст]"/>
      <dgm:spPr/>
      <dgm:t>
        <a:bodyPr/>
        <a:lstStyle/>
        <a:p>
          <a:r>
            <a:rPr lang="ru-RU" dirty="0"/>
            <a:t>Управление компанией</a:t>
          </a:r>
        </a:p>
      </dgm:t>
    </dgm:pt>
    <dgm:pt modelId="{EC51135E-0C64-458E-BBD1-40701AEDD19A}" type="parTrans" cxnId="{DFA4A41D-D292-4A14-81A1-B6472AF7E736}">
      <dgm:prSet/>
      <dgm:spPr/>
      <dgm:t>
        <a:bodyPr/>
        <a:lstStyle/>
        <a:p>
          <a:endParaRPr lang="ru-RU"/>
        </a:p>
      </dgm:t>
    </dgm:pt>
    <dgm:pt modelId="{52AA9462-453D-494C-8067-1DF1FD8E21F7}" type="sibTrans" cxnId="{DFA4A41D-D292-4A14-81A1-B6472AF7E736}">
      <dgm:prSet/>
      <dgm:spPr/>
      <dgm:t>
        <a:bodyPr/>
        <a:lstStyle/>
        <a:p>
          <a:endParaRPr lang="ru-RU"/>
        </a:p>
      </dgm:t>
    </dgm:pt>
    <dgm:pt modelId="{DB0480E7-8566-4F9F-8658-F8DC5692B6A1}">
      <dgm:prSet phldrT="[Текст]"/>
      <dgm:spPr/>
      <dgm:t>
        <a:bodyPr anchor="ctr"/>
        <a:lstStyle/>
        <a:p>
          <a:r>
            <a:rPr lang="ru-RU" dirty="0"/>
            <a:t>Повышение скорости принятия управленческих решений</a:t>
          </a:r>
        </a:p>
      </dgm:t>
    </dgm:pt>
    <dgm:pt modelId="{B436AAFE-2441-45B9-A0AB-30D0D8FB8145}" type="parTrans" cxnId="{6EB4A48E-41BF-4855-BB71-0EBA4E4D4547}">
      <dgm:prSet/>
      <dgm:spPr/>
      <dgm:t>
        <a:bodyPr/>
        <a:lstStyle/>
        <a:p>
          <a:endParaRPr lang="ru-RU"/>
        </a:p>
      </dgm:t>
    </dgm:pt>
    <dgm:pt modelId="{68EB4371-4633-4768-A117-8380D5214D19}" type="sibTrans" cxnId="{6EB4A48E-41BF-4855-BB71-0EBA4E4D4547}">
      <dgm:prSet/>
      <dgm:spPr/>
      <dgm:t>
        <a:bodyPr/>
        <a:lstStyle/>
        <a:p>
          <a:endParaRPr lang="ru-RU"/>
        </a:p>
      </dgm:t>
    </dgm:pt>
    <dgm:pt modelId="{A9D361D1-DBBF-480A-BEED-256AAB5BE373}">
      <dgm:prSet phldrT="[Текст]"/>
      <dgm:spPr/>
      <dgm:t>
        <a:bodyPr anchor="ctr"/>
        <a:lstStyle/>
        <a:p>
          <a:r>
            <a:rPr lang="ru-RU" dirty="0"/>
            <a:t>Механизмы для оперативного ситуационного анализа</a:t>
          </a:r>
        </a:p>
      </dgm:t>
    </dgm:pt>
    <dgm:pt modelId="{F70E7F2B-0580-4CE7-A0A8-A268C3BA24A0}" type="parTrans" cxnId="{29C8D88C-7AB9-4473-B7DF-131EA259CE93}">
      <dgm:prSet/>
      <dgm:spPr/>
      <dgm:t>
        <a:bodyPr/>
        <a:lstStyle/>
        <a:p>
          <a:endParaRPr lang="ru-RU"/>
        </a:p>
      </dgm:t>
    </dgm:pt>
    <dgm:pt modelId="{2CAAA84B-3640-4C3E-8102-CA0FD898D68B}" type="sibTrans" cxnId="{29C8D88C-7AB9-4473-B7DF-131EA259CE93}">
      <dgm:prSet/>
      <dgm:spPr/>
      <dgm:t>
        <a:bodyPr/>
        <a:lstStyle/>
        <a:p>
          <a:endParaRPr lang="ru-RU"/>
        </a:p>
      </dgm:t>
    </dgm:pt>
    <dgm:pt modelId="{A87E7871-13A8-4EED-AA37-5E8AE2EADEA1}">
      <dgm:prSet phldrT="[Текст]"/>
      <dgm:spPr/>
      <dgm:t>
        <a:bodyPr anchor="ctr"/>
        <a:lstStyle/>
        <a:p>
          <a:r>
            <a:rPr lang="ru-RU" dirty="0"/>
            <a:t>Повышение достоверности экономических расчётов</a:t>
          </a:r>
        </a:p>
      </dgm:t>
    </dgm:pt>
    <dgm:pt modelId="{20C74C17-E64F-4C5B-913B-B766AFA1058F}" type="parTrans" cxnId="{387E13C8-D4AD-44D8-B8DB-0C13CF884C2E}">
      <dgm:prSet/>
      <dgm:spPr/>
      <dgm:t>
        <a:bodyPr/>
        <a:lstStyle/>
        <a:p>
          <a:endParaRPr lang="ru-RU"/>
        </a:p>
      </dgm:t>
    </dgm:pt>
    <dgm:pt modelId="{95183A6E-DFBE-4109-93E5-A65DA815C8DD}" type="sibTrans" cxnId="{387E13C8-D4AD-44D8-B8DB-0C13CF884C2E}">
      <dgm:prSet/>
      <dgm:spPr/>
      <dgm:t>
        <a:bodyPr/>
        <a:lstStyle/>
        <a:p>
          <a:endParaRPr lang="ru-RU"/>
        </a:p>
      </dgm:t>
    </dgm:pt>
    <dgm:pt modelId="{132CA41D-A724-4484-A90F-F88E115CB6EA}">
      <dgm:prSet phldrT="[Текст]"/>
      <dgm:spPr/>
      <dgm:t>
        <a:bodyPr anchor="ctr"/>
        <a:lstStyle/>
        <a:p>
          <a:r>
            <a:rPr lang="ru-RU" dirty="0"/>
            <a:t>Обеспечение руководства оперативной и достоверной технико-экономической информацией</a:t>
          </a:r>
        </a:p>
      </dgm:t>
    </dgm:pt>
    <dgm:pt modelId="{F00D0CA2-30A7-4D02-9180-0DF028461FD4}" type="parTrans" cxnId="{94B83FD8-7004-4269-819C-18967C1C42C0}">
      <dgm:prSet/>
      <dgm:spPr/>
      <dgm:t>
        <a:bodyPr/>
        <a:lstStyle/>
        <a:p>
          <a:endParaRPr lang="ru-RU"/>
        </a:p>
      </dgm:t>
    </dgm:pt>
    <dgm:pt modelId="{2F2F834D-3B8F-486A-968F-3D72F2C84C32}" type="sibTrans" cxnId="{94B83FD8-7004-4269-819C-18967C1C42C0}">
      <dgm:prSet/>
      <dgm:spPr/>
      <dgm:t>
        <a:bodyPr/>
        <a:lstStyle/>
        <a:p>
          <a:endParaRPr lang="ru-RU"/>
        </a:p>
      </dgm:t>
    </dgm:pt>
    <dgm:pt modelId="{768E706D-3C2D-4428-89B8-762FDEEBA3DE}">
      <dgm:prSet phldrT="[Текст]"/>
      <dgm:spPr/>
      <dgm:t>
        <a:bodyPr anchor="ctr"/>
        <a:lstStyle/>
        <a:p>
          <a:r>
            <a:rPr lang="ru-RU" dirty="0"/>
            <a:t>Снижение трудозатрат на подготовку отчётности</a:t>
          </a:r>
        </a:p>
      </dgm:t>
    </dgm:pt>
    <dgm:pt modelId="{6000C6FF-97EB-4051-AED2-BAF95CD31951}" type="parTrans" cxnId="{6E783544-39B3-4F0C-B4DB-40EBA07FF936}">
      <dgm:prSet/>
      <dgm:spPr/>
      <dgm:t>
        <a:bodyPr/>
        <a:lstStyle/>
        <a:p>
          <a:endParaRPr lang="ru-RU"/>
        </a:p>
      </dgm:t>
    </dgm:pt>
    <dgm:pt modelId="{A386964C-287F-4F5E-A2DB-D5F43DB6E2FD}" type="sibTrans" cxnId="{6E783544-39B3-4F0C-B4DB-40EBA07FF936}">
      <dgm:prSet/>
      <dgm:spPr/>
      <dgm:t>
        <a:bodyPr/>
        <a:lstStyle/>
        <a:p>
          <a:endParaRPr lang="ru-RU"/>
        </a:p>
      </dgm:t>
    </dgm:pt>
    <dgm:pt modelId="{15E7B54F-D9D0-477B-B5AE-51817848B5D9}" type="pres">
      <dgm:prSet presAssocID="{975E522F-9B58-4D72-AC06-F4B9EAAFB446}" presName="linear" presStyleCnt="0">
        <dgm:presLayoutVars>
          <dgm:dir/>
          <dgm:animLvl val="lvl"/>
          <dgm:resizeHandles val="exact"/>
        </dgm:presLayoutVars>
      </dgm:prSet>
      <dgm:spPr/>
    </dgm:pt>
    <dgm:pt modelId="{25E7E2BE-44D9-4FC1-A79E-C26EDB6036E8}" type="pres">
      <dgm:prSet presAssocID="{DAD3ACEB-ACE6-4B87-9F02-87939AB6278C}" presName="parentLin" presStyleCnt="0"/>
      <dgm:spPr/>
    </dgm:pt>
    <dgm:pt modelId="{3824AF6D-820A-424E-87DE-90D3C9B3B0F5}" type="pres">
      <dgm:prSet presAssocID="{DAD3ACEB-ACE6-4B87-9F02-87939AB6278C}" presName="parentLeftMargin" presStyleLbl="node1" presStyleIdx="0" presStyleCnt="3"/>
      <dgm:spPr/>
    </dgm:pt>
    <dgm:pt modelId="{C8EA8CA2-FCD3-4BA0-B149-5000FF013699}" type="pres">
      <dgm:prSet presAssocID="{DAD3ACEB-ACE6-4B87-9F02-87939AB6278C}" presName="parentText" presStyleLbl="node1" presStyleIdx="0" presStyleCnt="3">
        <dgm:presLayoutVars>
          <dgm:chMax val="0"/>
          <dgm:bulletEnabled val="1"/>
        </dgm:presLayoutVars>
      </dgm:prSet>
      <dgm:spPr/>
    </dgm:pt>
    <dgm:pt modelId="{9A5B6F81-651C-4E14-89DF-DC709FFC14FD}" type="pres">
      <dgm:prSet presAssocID="{DAD3ACEB-ACE6-4B87-9F02-87939AB6278C}" presName="negativeSpace" presStyleCnt="0"/>
      <dgm:spPr/>
    </dgm:pt>
    <dgm:pt modelId="{9FA1F3C6-357D-4F4B-8148-717F55BE3B89}" type="pres">
      <dgm:prSet presAssocID="{DAD3ACEB-ACE6-4B87-9F02-87939AB6278C}" presName="childText" presStyleLbl="conFgAcc1" presStyleIdx="0" presStyleCnt="3">
        <dgm:presLayoutVars>
          <dgm:bulletEnabled val="1"/>
        </dgm:presLayoutVars>
      </dgm:prSet>
      <dgm:spPr/>
    </dgm:pt>
    <dgm:pt modelId="{2EBE30A8-1A3E-4DCA-A14B-DB76C487F0CE}" type="pres">
      <dgm:prSet presAssocID="{90A0E738-2D57-44A6-AF5A-00F9C315BA90}" presName="spaceBetweenRectangles" presStyleCnt="0"/>
      <dgm:spPr/>
    </dgm:pt>
    <dgm:pt modelId="{DA5E44AC-99EC-48B3-8186-1ECDC52644E5}" type="pres">
      <dgm:prSet presAssocID="{E47E9E80-38D0-4F62-86BC-14E46AE7716C}" presName="parentLin" presStyleCnt="0"/>
      <dgm:spPr/>
    </dgm:pt>
    <dgm:pt modelId="{7E695BD2-4A84-4D8D-9A0F-1548C452C8AE}" type="pres">
      <dgm:prSet presAssocID="{E47E9E80-38D0-4F62-86BC-14E46AE7716C}" presName="parentLeftMargin" presStyleLbl="node1" presStyleIdx="0" presStyleCnt="3"/>
      <dgm:spPr/>
    </dgm:pt>
    <dgm:pt modelId="{3D62BCC9-87D4-4858-8A8B-33647FCCACEF}" type="pres">
      <dgm:prSet presAssocID="{E47E9E80-38D0-4F62-86BC-14E46AE7716C}" presName="parentText" presStyleLbl="node1" presStyleIdx="1" presStyleCnt="3">
        <dgm:presLayoutVars>
          <dgm:chMax val="0"/>
          <dgm:bulletEnabled val="1"/>
        </dgm:presLayoutVars>
      </dgm:prSet>
      <dgm:spPr/>
    </dgm:pt>
    <dgm:pt modelId="{103AE610-5672-4925-8D48-E7CAC4F767DF}" type="pres">
      <dgm:prSet presAssocID="{E47E9E80-38D0-4F62-86BC-14E46AE7716C}" presName="negativeSpace" presStyleCnt="0"/>
      <dgm:spPr/>
    </dgm:pt>
    <dgm:pt modelId="{4EA462C1-9044-4168-B250-4EB283C210DE}" type="pres">
      <dgm:prSet presAssocID="{E47E9E80-38D0-4F62-86BC-14E46AE7716C}" presName="childText" presStyleLbl="conFgAcc1" presStyleIdx="1" presStyleCnt="3">
        <dgm:presLayoutVars>
          <dgm:bulletEnabled val="1"/>
        </dgm:presLayoutVars>
      </dgm:prSet>
      <dgm:spPr/>
    </dgm:pt>
    <dgm:pt modelId="{572016A7-8425-4D9A-BC23-425CF1A98283}" type="pres">
      <dgm:prSet presAssocID="{9525DF0C-3492-4266-8D4E-4F1A90D683B5}" presName="spaceBetweenRectangles" presStyleCnt="0"/>
      <dgm:spPr/>
    </dgm:pt>
    <dgm:pt modelId="{377E3AEC-BB8A-41A8-A469-669555F7B117}" type="pres">
      <dgm:prSet presAssocID="{6C62755F-66E4-4C33-BCBD-D416739CA54B}" presName="parentLin" presStyleCnt="0"/>
      <dgm:spPr/>
    </dgm:pt>
    <dgm:pt modelId="{618259B6-5385-40AB-817E-5CD3C7EB6F7E}" type="pres">
      <dgm:prSet presAssocID="{6C62755F-66E4-4C33-BCBD-D416739CA54B}" presName="parentLeftMargin" presStyleLbl="node1" presStyleIdx="1" presStyleCnt="3"/>
      <dgm:spPr/>
    </dgm:pt>
    <dgm:pt modelId="{B5BE6528-4264-4B46-B3D4-8F5397C581C5}" type="pres">
      <dgm:prSet presAssocID="{6C62755F-66E4-4C33-BCBD-D416739CA54B}" presName="parentText" presStyleLbl="node1" presStyleIdx="2" presStyleCnt="3">
        <dgm:presLayoutVars>
          <dgm:chMax val="0"/>
          <dgm:bulletEnabled val="1"/>
        </dgm:presLayoutVars>
      </dgm:prSet>
      <dgm:spPr/>
    </dgm:pt>
    <dgm:pt modelId="{3B85777C-37EE-41DA-B5F2-0970BD62C8FF}" type="pres">
      <dgm:prSet presAssocID="{6C62755F-66E4-4C33-BCBD-D416739CA54B}" presName="negativeSpace" presStyleCnt="0"/>
      <dgm:spPr/>
    </dgm:pt>
    <dgm:pt modelId="{5FD6B5AA-E101-42D9-BE63-B3EFD65F5BB7}" type="pres">
      <dgm:prSet presAssocID="{6C62755F-66E4-4C33-BCBD-D416739CA54B}" presName="childText" presStyleLbl="conFgAcc1" presStyleIdx="2" presStyleCnt="3">
        <dgm:presLayoutVars>
          <dgm:bulletEnabled val="1"/>
        </dgm:presLayoutVars>
      </dgm:prSet>
      <dgm:spPr/>
    </dgm:pt>
  </dgm:ptLst>
  <dgm:cxnLst>
    <dgm:cxn modelId="{ABC99900-0E2A-4981-96E3-0C61EA3266F3}" type="presOf" srcId="{E47E9E80-38D0-4F62-86BC-14E46AE7716C}" destId="{3D62BCC9-87D4-4858-8A8B-33647FCCACEF}" srcOrd="1" destOrd="0" presId="urn:microsoft.com/office/officeart/2005/8/layout/list1"/>
    <dgm:cxn modelId="{5E0F1E0C-28D9-4195-9394-163F3B35BA30}" type="presOf" srcId="{F149A1C6-7B86-48C2-8158-FF3E5C548433}" destId="{4EA462C1-9044-4168-B250-4EB283C210DE}" srcOrd="0" destOrd="0" presId="urn:microsoft.com/office/officeart/2005/8/layout/list1"/>
    <dgm:cxn modelId="{F460B812-FC2C-4FC1-B627-D42EB430904B}" type="presOf" srcId="{6C62755F-66E4-4C33-BCBD-D416739CA54B}" destId="{B5BE6528-4264-4B46-B3D4-8F5397C581C5}" srcOrd="1" destOrd="0" presId="urn:microsoft.com/office/officeart/2005/8/layout/list1"/>
    <dgm:cxn modelId="{410EB819-3A1B-4E69-869A-7BFBA3DAFF7F}" srcId="{DAD3ACEB-ACE6-4B87-9F02-87939AB6278C}" destId="{02DF0704-859E-4383-912B-3B7D06E86DED}" srcOrd="1" destOrd="0" parTransId="{7F9AC56E-5330-4BC5-897E-B63B65CD3D95}" sibTransId="{99906909-7395-4B2C-A495-D39DD11586C5}"/>
    <dgm:cxn modelId="{DFA4A41D-D292-4A14-81A1-B6472AF7E736}" srcId="{975E522F-9B58-4D72-AC06-F4B9EAAFB446}" destId="{6C62755F-66E4-4C33-BCBD-D416739CA54B}" srcOrd="2" destOrd="0" parTransId="{EC51135E-0C64-458E-BBD1-40701AEDD19A}" sibTransId="{52AA9462-453D-494C-8067-1DF1FD8E21F7}"/>
    <dgm:cxn modelId="{1ADDEE1F-CB08-49F2-A32B-9ECC54929642}" type="presOf" srcId="{768E706D-3C2D-4428-89B8-762FDEEBA3DE}" destId="{9FA1F3C6-357D-4F4B-8148-717F55BE3B89}" srcOrd="0" destOrd="3" presId="urn:microsoft.com/office/officeart/2005/8/layout/list1"/>
    <dgm:cxn modelId="{4659D030-5AB1-40F2-BD42-EE021BD3ED8A}" srcId="{975E522F-9B58-4D72-AC06-F4B9EAAFB446}" destId="{DAD3ACEB-ACE6-4B87-9F02-87939AB6278C}" srcOrd="0" destOrd="0" parTransId="{DD16310A-E917-444C-8594-F7BACAE54ED3}" sibTransId="{90A0E738-2D57-44A6-AF5A-00F9C315BA90}"/>
    <dgm:cxn modelId="{C456BC37-B4EE-46FE-B9CF-CEF42AE830DF}" type="presOf" srcId="{E47E9E80-38D0-4F62-86BC-14E46AE7716C}" destId="{7E695BD2-4A84-4D8D-9A0F-1548C452C8AE}" srcOrd="0" destOrd="0" presId="urn:microsoft.com/office/officeart/2005/8/layout/list1"/>
    <dgm:cxn modelId="{83D36160-9871-4194-82DF-BFE7786B2834}" srcId="{E47E9E80-38D0-4F62-86BC-14E46AE7716C}" destId="{F149A1C6-7B86-48C2-8158-FF3E5C548433}" srcOrd="0" destOrd="0" parTransId="{3A2A7FE4-1659-484F-B0F2-C2D1321F114F}" sibTransId="{1F7D9F81-80F2-4CBF-924F-5705B4314BCE}"/>
    <dgm:cxn modelId="{6E783544-39B3-4F0C-B4DB-40EBA07FF936}" srcId="{DAD3ACEB-ACE6-4B87-9F02-87939AB6278C}" destId="{768E706D-3C2D-4428-89B8-762FDEEBA3DE}" srcOrd="3" destOrd="0" parTransId="{6000C6FF-97EB-4051-AED2-BAF95CD31951}" sibTransId="{A386964C-287F-4F5E-A2DB-D5F43DB6E2FD}"/>
    <dgm:cxn modelId="{06FAC265-EA95-41A2-9D75-FA2B8B502A05}" type="presOf" srcId="{A87E7871-13A8-4EED-AA37-5E8AE2EADEA1}" destId="{9FA1F3C6-357D-4F4B-8148-717F55BE3B89}" srcOrd="0" destOrd="0" presId="urn:microsoft.com/office/officeart/2005/8/layout/list1"/>
    <dgm:cxn modelId="{4629C168-101C-4155-B6AB-78110509409D}" type="presOf" srcId="{132CA41D-A724-4484-A90F-F88E115CB6EA}" destId="{5FD6B5AA-E101-42D9-BE63-B3EFD65F5BB7}" srcOrd="0" destOrd="0" presId="urn:microsoft.com/office/officeart/2005/8/layout/list1"/>
    <dgm:cxn modelId="{44298B49-7FCD-4D12-A1F7-27A60136C5CD}" srcId="{DAD3ACEB-ACE6-4B87-9F02-87939AB6278C}" destId="{6A644CF0-3975-452C-AFA0-FF4B37BE7A0D}" srcOrd="2" destOrd="0" parTransId="{7E23824F-9B94-497F-92BC-F6D211D9ACF4}" sibTransId="{B95688BD-4B61-4045-A247-AF1EA6EE48AD}"/>
    <dgm:cxn modelId="{6642F44C-A7BF-4C9B-942A-F9D4128981B4}" srcId="{E47E9E80-38D0-4F62-86BC-14E46AE7716C}" destId="{7E640BC7-9995-45C2-9842-3207936FF2E2}" srcOrd="1" destOrd="0" parTransId="{65F4714C-F222-4397-B705-1BCE616D6083}" sibTransId="{9D993E0A-FC42-43B9-9018-8BFA144312A7}"/>
    <dgm:cxn modelId="{7D2F206E-2FF4-4222-9046-A790453D24CA}" srcId="{975E522F-9B58-4D72-AC06-F4B9EAAFB446}" destId="{E47E9E80-38D0-4F62-86BC-14E46AE7716C}" srcOrd="1" destOrd="0" parTransId="{4D250A3E-3C72-42AA-A570-74151181AFC6}" sibTransId="{9525DF0C-3492-4266-8D4E-4F1A90D683B5}"/>
    <dgm:cxn modelId="{F527BA50-4396-43F4-95A7-62F3A749B40A}" type="presOf" srcId="{6A644CF0-3975-452C-AFA0-FF4B37BE7A0D}" destId="{9FA1F3C6-357D-4F4B-8148-717F55BE3B89}" srcOrd="0" destOrd="2" presId="urn:microsoft.com/office/officeart/2005/8/layout/list1"/>
    <dgm:cxn modelId="{3AE5EB50-0814-4071-B0F0-4A2DC509B977}" type="presOf" srcId="{DB0480E7-8566-4F9F-8658-F8DC5692B6A1}" destId="{5FD6B5AA-E101-42D9-BE63-B3EFD65F5BB7}" srcOrd="0" destOrd="1" presId="urn:microsoft.com/office/officeart/2005/8/layout/list1"/>
    <dgm:cxn modelId="{29C8D88C-7AB9-4473-B7DF-131EA259CE93}" srcId="{6C62755F-66E4-4C33-BCBD-D416739CA54B}" destId="{A9D361D1-DBBF-480A-BEED-256AAB5BE373}" srcOrd="2" destOrd="0" parTransId="{F70E7F2B-0580-4CE7-A0A8-A268C3BA24A0}" sibTransId="{2CAAA84B-3640-4C3E-8102-CA0FD898D68B}"/>
    <dgm:cxn modelId="{6EB4A48E-41BF-4855-BB71-0EBA4E4D4547}" srcId="{6C62755F-66E4-4C33-BCBD-D416739CA54B}" destId="{DB0480E7-8566-4F9F-8658-F8DC5692B6A1}" srcOrd="1" destOrd="0" parTransId="{B436AAFE-2441-45B9-A0AB-30D0D8FB8145}" sibTransId="{68EB4371-4633-4768-A117-8380D5214D19}"/>
    <dgm:cxn modelId="{60671595-179C-4584-BBBE-5B051F609B9E}" type="presOf" srcId="{29C7B6D9-B8C4-4594-B533-E462A2800B4C}" destId="{4EA462C1-9044-4168-B250-4EB283C210DE}" srcOrd="0" destOrd="2" presId="urn:microsoft.com/office/officeart/2005/8/layout/list1"/>
    <dgm:cxn modelId="{9B21F697-BEB8-4A56-8151-5F629DECFE53}" type="presOf" srcId="{975E522F-9B58-4D72-AC06-F4B9EAAFB446}" destId="{15E7B54F-D9D0-477B-B5AE-51817848B5D9}" srcOrd="0" destOrd="0" presId="urn:microsoft.com/office/officeart/2005/8/layout/list1"/>
    <dgm:cxn modelId="{7D18F39F-0B7E-4EEE-A878-952BA54D555A}" type="presOf" srcId="{DAD3ACEB-ACE6-4B87-9F02-87939AB6278C}" destId="{C8EA8CA2-FCD3-4BA0-B149-5000FF013699}" srcOrd="1" destOrd="0" presId="urn:microsoft.com/office/officeart/2005/8/layout/list1"/>
    <dgm:cxn modelId="{B12B52A7-3086-42DD-B43D-DB1A45B5ACBD}" srcId="{E47E9E80-38D0-4F62-86BC-14E46AE7716C}" destId="{29C7B6D9-B8C4-4594-B533-E462A2800B4C}" srcOrd="2" destOrd="0" parTransId="{DEF744BC-DD81-4C33-B362-DCB5A3ED6855}" sibTransId="{8BC7DABE-D933-4314-8250-DEF591E1247D}"/>
    <dgm:cxn modelId="{387E13C8-D4AD-44D8-B8DB-0C13CF884C2E}" srcId="{DAD3ACEB-ACE6-4B87-9F02-87939AB6278C}" destId="{A87E7871-13A8-4EED-AA37-5E8AE2EADEA1}" srcOrd="0" destOrd="0" parTransId="{20C74C17-E64F-4C5B-913B-B766AFA1058F}" sibTransId="{95183A6E-DFBE-4109-93E5-A65DA815C8DD}"/>
    <dgm:cxn modelId="{534B3CD3-6858-43DD-A74F-9B3CD0C4849D}" type="presOf" srcId="{02DF0704-859E-4383-912B-3B7D06E86DED}" destId="{9FA1F3C6-357D-4F4B-8148-717F55BE3B89}" srcOrd="0" destOrd="1" presId="urn:microsoft.com/office/officeart/2005/8/layout/list1"/>
    <dgm:cxn modelId="{94B83FD8-7004-4269-819C-18967C1C42C0}" srcId="{6C62755F-66E4-4C33-BCBD-D416739CA54B}" destId="{132CA41D-A724-4484-A90F-F88E115CB6EA}" srcOrd="0" destOrd="0" parTransId="{F00D0CA2-30A7-4D02-9180-0DF028461FD4}" sibTransId="{2F2F834D-3B8F-486A-968F-3D72F2C84C32}"/>
    <dgm:cxn modelId="{D8EBF0DA-CA8D-470A-B8AF-80AD36853107}" type="presOf" srcId="{DAD3ACEB-ACE6-4B87-9F02-87939AB6278C}" destId="{3824AF6D-820A-424E-87DE-90D3C9B3B0F5}" srcOrd="0" destOrd="0" presId="urn:microsoft.com/office/officeart/2005/8/layout/list1"/>
    <dgm:cxn modelId="{01ADECDD-6216-4976-AFC4-97BCDBDD2547}" type="presOf" srcId="{7E640BC7-9995-45C2-9842-3207936FF2E2}" destId="{4EA462C1-9044-4168-B250-4EB283C210DE}" srcOrd="0" destOrd="1" presId="urn:microsoft.com/office/officeart/2005/8/layout/list1"/>
    <dgm:cxn modelId="{273E10EE-DC96-4A35-A7BC-6461A3F0D615}" type="presOf" srcId="{A9D361D1-DBBF-480A-BEED-256AAB5BE373}" destId="{5FD6B5AA-E101-42D9-BE63-B3EFD65F5BB7}" srcOrd="0" destOrd="2" presId="urn:microsoft.com/office/officeart/2005/8/layout/list1"/>
    <dgm:cxn modelId="{4843EEEE-E25A-45D9-9E79-9296FAFF5421}" type="presOf" srcId="{6C62755F-66E4-4C33-BCBD-D416739CA54B}" destId="{618259B6-5385-40AB-817E-5CD3C7EB6F7E}" srcOrd="0" destOrd="0" presId="urn:microsoft.com/office/officeart/2005/8/layout/list1"/>
    <dgm:cxn modelId="{1FD29667-57DE-41D0-8302-82FDC310E83C}" type="presParOf" srcId="{15E7B54F-D9D0-477B-B5AE-51817848B5D9}" destId="{25E7E2BE-44D9-4FC1-A79E-C26EDB6036E8}" srcOrd="0" destOrd="0" presId="urn:microsoft.com/office/officeart/2005/8/layout/list1"/>
    <dgm:cxn modelId="{FE26BABC-B21A-42FC-9D48-488C91ADEB82}" type="presParOf" srcId="{25E7E2BE-44D9-4FC1-A79E-C26EDB6036E8}" destId="{3824AF6D-820A-424E-87DE-90D3C9B3B0F5}" srcOrd="0" destOrd="0" presId="urn:microsoft.com/office/officeart/2005/8/layout/list1"/>
    <dgm:cxn modelId="{9110F353-AA72-4185-90CC-7491C59DAEAE}" type="presParOf" srcId="{25E7E2BE-44D9-4FC1-A79E-C26EDB6036E8}" destId="{C8EA8CA2-FCD3-4BA0-B149-5000FF013699}" srcOrd="1" destOrd="0" presId="urn:microsoft.com/office/officeart/2005/8/layout/list1"/>
    <dgm:cxn modelId="{4D5F0A1F-7334-472E-A2A2-5CC3828DA5C2}" type="presParOf" srcId="{15E7B54F-D9D0-477B-B5AE-51817848B5D9}" destId="{9A5B6F81-651C-4E14-89DF-DC709FFC14FD}" srcOrd="1" destOrd="0" presId="urn:microsoft.com/office/officeart/2005/8/layout/list1"/>
    <dgm:cxn modelId="{845A1425-B196-44F2-AC92-289D2C17B22E}" type="presParOf" srcId="{15E7B54F-D9D0-477B-B5AE-51817848B5D9}" destId="{9FA1F3C6-357D-4F4B-8148-717F55BE3B89}" srcOrd="2" destOrd="0" presId="urn:microsoft.com/office/officeart/2005/8/layout/list1"/>
    <dgm:cxn modelId="{86356030-8EBA-41C5-B0A4-5FC1B115E97E}" type="presParOf" srcId="{15E7B54F-D9D0-477B-B5AE-51817848B5D9}" destId="{2EBE30A8-1A3E-4DCA-A14B-DB76C487F0CE}" srcOrd="3" destOrd="0" presId="urn:microsoft.com/office/officeart/2005/8/layout/list1"/>
    <dgm:cxn modelId="{E09A62FD-A1FB-4DD0-9290-374B7A823ACC}" type="presParOf" srcId="{15E7B54F-D9D0-477B-B5AE-51817848B5D9}" destId="{DA5E44AC-99EC-48B3-8186-1ECDC52644E5}" srcOrd="4" destOrd="0" presId="urn:microsoft.com/office/officeart/2005/8/layout/list1"/>
    <dgm:cxn modelId="{103EC632-A1E4-4C92-8F90-32DD93628627}" type="presParOf" srcId="{DA5E44AC-99EC-48B3-8186-1ECDC52644E5}" destId="{7E695BD2-4A84-4D8D-9A0F-1548C452C8AE}" srcOrd="0" destOrd="0" presId="urn:microsoft.com/office/officeart/2005/8/layout/list1"/>
    <dgm:cxn modelId="{0BB383A2-F77E-4406-B256-F25558E69F46}" type="presParOf" srcId="{DA5E44AC-99EC-48B3-8186-1ECDC52644E5}" destId="{3D62BCC9-87D4-4858-8A8B-33647FCCACEF}" srcOrd="1" destOrd="0" presId="urn:microsoft.com/office/officeart/2005/8/layout/list1"/>
    <dgm:cxn modelId="{371E95D9-D8DC-42B2-A488-418888E0718F}" type="presParOf" srcId="{15E7B54F-D9D0-477B-B5AE-51817848B5D9}" destId="{103AE610-5672-4925-8D48-E7CAC4F767DF}" srcOrd="5" destOrd="0" presId="urn:microsoft.com/office/officeart/2005/8/layout/list1"/>
    <dgm:cxn modelId="{E219984E-C35F-4FEA-B9E7-1512E69D686C}" type="presParOf" srcId="{15E7B54F-D9D0-477B-B5AE-51817848B5D9}" destId="{4EA462C1-9044-4168-B250-4EB283C210DE}" srcOrd="6" destOrd="0" presId="urn:microsoft.com/office/officeart/2005/8/layout/list1"/>
    <dgm:cxn modelId="{79182910-F602-486E-A129-0E939260D252}" type="presParOf" srcId="{15E7B54F-D9D0-477B-B5AE-51817848B5D9}" destId="{572016A7-8425-4D9A-BC23-425CF1A98283}" srcOrd="7" destOrd="0" presId="urn:microsoft.com/office/officeart/2005/8/layout/list1"/>
    <dgm:cxn modelId="{59EF8436-D2A8-4B7D-AAF8-927C57E16A21}" type="presParOf" srcId="{15E7B54F-D9D0-477B-B5AE-51817848B5D9}" destId="{377E3AEC-BB8A-41A8-A469-669555F7B117}" srcOrd="8" destOrd="0" presId="urn:microsoft.com/office/officeart/2005/8/layout/list1"/>
    <dgm:cxn modelId="{754DB67E-67F3-4BC9-9EFB-FBBFA69140F5}" type="presParOf" srcId="{377E3AEC-BB8A-41A8-A469-669555F7B117}" destId="{618259B6-5385-40AB-817E-5CD3C7EB6F7E}" srcOrd="0" destOrd="0" presId="urn:microsoft.com/office/officeart/2005/8/layout/list1"/>
    <dgm:cxn modelId="{55CAAA58-4B74-4B31-9D79-D16FDD8CFCAE}" type="presParOf" srcId="{377E3AEC-BB8A-41A8-A469-669555F7B117}" destId="{B5BE6528-4264-4B46-B3D4-8F5397C581C5}" srcOrd="1" destOrd="0" presId="urn:microsoft.com/office/officeart/2005/8/layout/list1"/>
    <dgm:cxn modelId="{CA953E52-D543-4598-8053-CF423ADE3733}" type="presParOf" srcId="{15E7B54F-D9D0-477B-B5AE-51817848B5D9}" destId="{3B85777C-37EE-41DA-B5F2-0970BD62C8FF}" srcOrd="9" destOrd="0" presId="urn:microsoft.com/office/officeart/2005/8/layout/list1"/>
    <dgm:cxn modelId="{7EBE6672-68F3-43DE-BB28-3A547366B2C6}" type="presParOf" srcId="{15E7B54F-D9D0-477B-B5AE-51817848B5D9}" destId="{5FD6B5AA-E101-42D9-BE63-B3EFD65F5B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BCA32-4AC6-4693-8767-C45648E51E0E}"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ru-RU"/>
        </a:p>
      </dgm:t>
    </dgm:pt>
    <dgm:pt modelId="{40AF54E0-5810-4CC4-B660-118268D1DDAA}">
      <dgm:prSet custT="1"/>
      <dgm:spPr/>
      <dgm:t>
        <a:bodyPr/>
        <a:lstStyle/>
        <a:p>
          <a:r>
            <a:rPr lang="ru-RU" sz="2200" b="0" dirty="0">
              <a:solidFill>
                <a:schemeClr val="tx1"/>
              </a:solidFill>
            </a:rPr>
            <a:t>Определение оптимального состава и режима включенного генерирующего оборудования</a:t>
          </a:r>
        </a:p>
      </dgm:t>
    </dgm:pt>
    <dgm:pt modelId="{9FCC2E2B-D553-4835-806E-F135F7B2D633}" type="parTrans" cxnId="{04985E66-00A1-489D-871C-D0C8323972E7}">
      <dgm:prSet/>
      <dgm:spPr/>
      <dgm:t>
        <a:bodyPr/>
        <a:lstStyle/>
        <a:p>
          <a:endParaRPr lang="ru-RU"/>
        </a:p>
      </dgm:t>
    </dgm:pt>
    <dgm:pt modelId="{B36FCB31-F39C-4B93-9B12-6176D0E60028}" type="sibTrans" cxnId="{04985E66-00A1-489D-871C-D0C8323972E7}">
      <dgm:prSet/>
      <dgm:spPr/>
      <dgm:t>
        <a:bodyPr/>
        <a:lstStyle/>
        <a:p>
          <a:endParaRPr lang="ru-RU"/>
        </a:p>
      </dgm:t>
    </dgm:pt>
    <dgm:pt modelId="{86E3C670-3707-4F5C-94D7-2AE5713F855F}">
      <dgm:prSet custT="1"/>
      <dgm:spPr/>
      <dgm:t>
        <a:bodyPr/>
        <a:lstStyle/>
        <a:p>
          <a:r>
            <a:rPr lang="ru-RU" sz="2200" b="0" dirty="0">
              <a:solidFill>
                <a:schemeClr val="tx1"/>
              </a:solidFill>
            </a:rPr>
            <a:t>Расчёт оптимальной ценовой заявки на РСВ</a:t>
          </a:r>
        </a:p>
      </dgm:t>
    </dgm:pt>
    <dgm:pt modelId="{7C57FCA6-3211-4694-9932-1E4C2DB6E2C5}" type="parTrans" cxnId="{49D2F282-6B7E-4407-85F3-D37CDF2BF886}">
      <dgm:prSet/>
      <dgm:spPr/>
      <dgm:t>
        <a:bodyPr/>
        <a:lstStyle/>
        <a:p>
          <a:endParaRPr lang="ru-RU"/>
        </a:p>
      </dgm:t>
    </dgm:pt>
    <dgm:pt modelId="{ECB01ACB-E1B8-47D7-BD86-DDB7E2297E83}" type="sibTrans" cxnId="{49D2F282-6B7E-4407-85F3-D37CDF2BF886}">
      <dgm:prSet/>
      <dgm:spPr/>
      <dgm:t>
        <a:bodyPr/>
        <a:lstStyle/>
        <a:p>
          <a:endParaRPr lang="ru-RU"/>
        </a:p>
      </dgm:t>
    </dgm:pt>
    <dgm:pt modelId="{0E097E44-1A74-40C2-9712-5379B397CB08}">
      <dgm:prSet custT="1"/>
      <dgm:spPr/>
      <dgm:t>
        <a:bodyPr/>
        <a:lstStyle/>
        <a:p>
          <a:r>
            <a:rPr lang="ru-RU" sz="2200" b="0" dirty="0">
              <a:solidFill>
                <a:schemeClr val="tx1"/>
              </a:solidFill>
            </a:rPr>
            <a:t>Оптимальное производственное планирование предстоящего периода. Имитационное моделирование</a:t>
          </a:r>
        </a:p>
      </dgm:t>
    </dgm:pt>
    <dgm:pt modelId="{0BA9FA98-EAE4-426F-BE21-ADB81D34BE2D}" type="parTrans" cxnId="{5AA88AD4-88BA-439C-85BE-F3BEDA7AC1BA}">
      <dgm:prSet/>
      <dgm:spPr/>
      <dgm:t>
        <a:bodyPr/>
        <a:lstStyle/>
        <a:p>
          <a:endParaRPr lang="ru-RU"/>
        </a:p>
      </dgm:t>
    </dgm:pt>
    <dgm:pt modelId="{62D68008-97DF-4BF8-AC45-025C59C41702}" type="sibTrans" cxnId="{5AA88AD4-88BA-439C-85BE-F3BEDA7AC1BA}">
      <dgm:prSet/>
      <dgm:spPr/>
      <dgm:t>
        <a:bodyPr/>
        <a:lstStyle/>
        <a:p>
          <a:endParaRPr lang="ru-RU"/>
        </a:p>
      </dgm:t>
    </dgm:pt>
    <dgm:pt modelId="{6E2222FA-83ED-4B8E-BFDB-7FADE00E7047}">
      <dgm:prSet custT="1"/>
      <dgm:spPr/>
      <dgm:t>
        <a:bodyPr/>
        <a:lstStyle/>
        <a:p>
          <a:r>
            <a:rPr lang="ru-RU" sz="2200" b="0" dirty="0">
              <a:solidFill>
                <a:schemeClr val="tx1"/>
              </a:solidFill>
            </a:rPr>
            <a:t>Оперативная оптимизация</a:t>
          </a:r>
        </a:p>
      </dgm:t>
    </dgm:pt>
    <dgm:pt modelId="{DC3C2664-31C7-4D49-9836-984646C62676}" type="parTrans" cxnId="{4185B011-2CDC-4D86-81A2-332B5053D7C5}">
      <dgm:prSet/>
      <dgm:spPr/>
      <dgm:t>
        <a:bodyPr/>
        <a:lstStyle/>
        <a:p>
          <a:endParaRPr lang="ru-RU"/>
        </a:p>
      </dgm:t>
    </dgm:pt>
    <dgm:pt modelId="{E26A7EEF-967A-4BBA-9EE0-CEF2382FEA4B}" type="sibTrans" cxnId="{4185B011-2CDC-4D86-81A2-332B5053D7C5}">
      <dgm:prSet/>
      <dgm:spPr/>
      <dgm:t>
        <a:bodyPr/>
        <a:lstStyle/>
        <a:p>
          <a:endParaRPr lang="ru-RU"/>
        </a:p>
      </dgm:t>
    </dgm:pt>
    <dgm:pt modelId="{BA470AB2-375A-4042-9AB7-4DF4EC138C4C}">
      <dgm:prSet custT="1"/>
      <dgm:spPr/>
      <dgm:t>
        <a:bodyPr/>
        <a:lstStyle/>
        <a:p>
          <a:r>
            <a:rPr lang="ru-RU" sz="2200" b="0" dirty="0">
              <a:solidFill>
                <a:schemeClr val="tx1"/>
              </a:solidFill>
            </a:rPr>
            <a:t>Оптимизационные расчёты в связке со смежными системами</a:t>
          </a:r>
        </a:p>
      </dgm:t>
    </dgm:pt>
    <dgm:pt modelId="{5F58433D-8701-47D9-A7B4-F5C681420E0A}" type="parTrans" cxnId="{46B7637F-40A9-452B-8234-0BA7E20E798C}">
      <dgm:prSet/>
      <dgm:spPr/>
      <dgm:t>
        <a:bodyPr/>
        <a:lstStyle/>
        <a:p>
          <a:endParaRPr lang="ru-RU"/>
        </a:p>
      </dgm:t>
    </dgm:pt>
    <dgm:pt modelId="{53948C92-8577-4E60-90BE-B2D031440AEE}" type="sibTrans" cxnId="{46B7637F-40A9-452B-8234-0BA7E20E798C}">
      <dgm:prSet/>
      <dgm:spPr/>
      <dgm:t>
        <a:bodyPr/>
        <a:lstStyle/>
        <a:p>
          <a:endParaRPr lang="ru-RU"/>
        </a:p>
      </dgm:t>
    </dgm:pt>
    <dgm:pt modelId="{0FDB90B8-B5E3-4A2A-8FEC-962FBFA70537}" type="pres">
      <dgm:prSet presAssocID="{CC4BCA32-4AC6-4693-8767-C45648E51E0E}" presName="linear" presStyleCnt="0">
        <dgm:presLayoutVars>
          <dgm:dir/>
          <dgm:resizeHandles val="exact"/>
        </dgm:presLayoutVars>
      </dgm:prSet>
      <dgm:spPr/>
    </dgm:pt>
    <dgm:pt modelId="{82F06D02-6017-4D8C-AD45-176AFBD6DB21}" type="pres">
      <dgm:prSet presAssocID="{40AF54E0-5810-4CC4-B660-118268D1DDAA}" presName="comp" presStyleCnt="0"/>
      <dgm:spPr/>
    </dgm:pt>
    <dgm:pt modelId="{7711F990-F276-4040-B2A0-4FEC5F361C81}" type="pres">
      <dgm:prSet presAssocID="{40AF54E0-5810-4CC4-B660-118268D1DDAA}" presName="box" presStyleLbl="node1" presStyleIdx="0" presStyleCnt="5"/>
      <dgm:spPr/>
    </dgm:pt>
    <dgm:pt modelId="{D6102C9C-6D73-467B-9CA3-FF91C8DCF785}" type="pres">
      <dgm:prSet presAssocID="{40AF54E0-5810-4CC4-B660-118268D1DDAA}" presName="img" presStyleLbl="fgImgPlace1" presStyleIdx="0" presStyleCnt="5"/>
      <dgm:spPr>
        <a:blipFill rotWithShape="1">
          <a:blip xmlns:r="http://schemas.openxmlformats.org/officeDocument/2006/relationships" r:embed="rId1"/>
          <a:srcRect/>
          <a:stretch>
            <a:fillRect t="-80000" b="-80000"/>
          </a:stretch>
        </a:blipFill>
      </dgm:spPr>
    </dgm:pt>
    <dgm:pt modelId="{F4BC502E-8952-43C3-A97D-A147C52FBD37}" type="pres">
      <dgm:prSet presAssocID="{40AF54E0-5810-4CC4-B660-118268D1DDAA}" presName="text" presStyleLbl="node1" presStyleIdx="0" presStyleCnt="5">
        <dgm:presLayoutVars>
          <dgm:bulletEnabled val="1"/>
        </dgm:presLayoutVars>
      </dgm:prSet>
      <dgm:spPr/>
    </dgm:pt>
    <dgm:pt modelId="{E956FDBF-C7B1-415E-968A-A34E0025A2FD}" type="pres">
      <dgm:prSet presAssocID="{B36FCB31-F39C-4B93-9B12-6176D0E60028}" presName="spacer" presStyleCnt="0"/>
      <dgm:spPr/>
    </dgm:pt>
    <dgm:pt modelId="{F852C047-2FC3-43D7-86F7-E5CBF1A715E9}" type="pres">
      <dgm:prSet presAssocID="{86E3C670-3707-4F5C-94D7-2AE5713F855F}" presName="comp" presStyleCnt="0"/>
      <dgm:spPr/>
    </dgm:pt>
    <dgm:pt modelId="{385A0BB3-0627-4BFE-AABA-158B83110060}" type="pres">
      <dgm:prSet presAssocID="{86E3C670-3707-4F5C-94D7-2AE5713F855F}" presName="box" presStyleLbl="node1" presStyleIdx="1" presStyleCnt="5"/>
      <dgm:spPr/>
    </dgm:pt>
    <dgm:pt modelId="{F0BCD80E-8957-4077-863C-B7333018B845}" type="pres">
      <dgm:prSet presAssocID="{86E3C670-3707-4F5C-94D7-2AE5713F855F}" presName="img" presStyleLbl="fgImgPlace1" presStyleIdx="1" presStyleCnt="5"/>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74000" b="-74000"/>
          </a:stretch>
        </a:blipFill>
      </dgm:spPr>
    </dgm:pt>
    <dgm:pt modelId="{1CDB0429-A823-4DF9-9661-4804C2A74555}" type="pres">
      <dgm:prSet presAssocID="{86E3C670-3707-4F5C-94D7-2AE5713F855F}" presName="text" presStyleLbl="node1" presStyleIdx="1" presStyleCnt="5">
        <dgm:presLayoutVars>
          <dgm:bulletEnabled val="1"/>
        </dgm:presLayoutVars>
      </dgm:prSet>
      <dgm:spPr/>
    </dgm:pt>
    <dgm:pt modelId="{1D42CD76-A539-4635-9B7D-A85CD8223F18}" type="pres">
      <dgm:prSet presAssocID="{ECB01ACB-E1B8-47D7-BD86-DDB7E2297E83}" presName="spacer" presStyleCnt="0"/>
      <dgm:spPr/>
    </dgm:pt>
    <dgm:pt modelId="{91AC8B69-53D7-431D-AD63-F45991329B15}" type="pres">
      <dgm:prSet presAssocID="{0E097E44-1A74-40C2-9712-5379B397CB08}" presName="comp" presStyleCnt="0"/>
      <dgm:spPr/>
    </dgm:pt>
    <dgm:pt modelId="{13209848-272C-4231-AC21-A43C9197B708}" type="pres">
      <dgm:prSet presAssocID="{0E097E44-1A74-40C2-9712-5379B397CB08}" presName="box" presStyleLbl="node1" presStyleIdx="2" presStyleCnt="5"/>
      <dgm:spPr/>
    </dgm:pt>
    <dgm:pt modelId="{72A35569-EA7E-4947-BD1D-D5A4C333D2AA}" type="pres">
      <dgm:prSet presAssocID="{0E097E44-1A74-40C2-9712-5379B397CB08}" presName="img"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75000" b="-75000"/>
          </a:stretch>
        </a:blipFill>
      </dgm:spPr>
    </dgm:pt>
    <dgm:pt modelId="{0F644AF8-D984-4837-BB87-7235FD123518}" type="pres">
      <dgm:prSet presAssocID="{0E097E44-1A74-40C2-9712-5379B397CB08}" presName="text" presStyleLbl="node1" presStyleIdx="2" presStyleCnt="5">
        <dgm:presLayoutVars>
          <dgm:bulletEnabled val="1"/>
        </dgm:presLayoutVars>
      </dgm:prSet>
      <dgm:spPr/>
    </dgm:pt>
    <dgm:pt modelId="{092D98E4-7100-49AD-B643-9EFAC11F1FC7}" type="pres">
      <dgm:prSet presAssocID="{62D68008-97DF-4BF8-AC45-025C59C41702}" presName="spacer" presStyleCnt="0"/>
      <dgm:spPr/>
    </dgm:pt>
    <dgm:pt modelId="{E97825FD-8661-4092-89DD-FBE81DC4CF0D}" type="pres">
      <dgm:prSet presAssocID="{6E2222FA-83ED-4B8E-BFDB-7FADE00E7047}" presName="comp" presStyleCnt="0"/>
      <dgm:spPr/>
    </dgm:pt>
    <dgm:pt modelId="{49F649E4-296B-4E17-AF5A-2BC0B83D1456}" type="pres">
      <dgm:prSet presAssocID="{6E2222FA-83ED-4B8E-BFDB-7FADE00E7047}" presName="box" presStyleLbl="node1" presStyleIdx="3" presStyleCnt="5"/>
      <dgm:spPr/>
    </dgm:pt>
    <dgm:pt modelId="{895F0CEF-B54E-4515-809D-881CAE84B3D0}" type="pres">
      <dgm:prSet presAssocID="{6E2222FA-83ED-4B8E-BFDB-7FADE00E7047}" presName="img"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pt>
    <dgm:pt modelId="{4E5A4122-7B4C-4FF5-87C3-E768EACC5243}" type="pres">
      <dgm:prSet presAssocID="{6E2222FA-83ED-4B8E-BFDB-7FADE00E7047}" presName="text" presStyleLbl="node1" presStyleIdx="3" presStyleCnt="5">
        <dgm:presLayoutVars>
          <dgm:bulletEnabled val="1"/>
        </dgm:presLayoutVars>
      </dgm:prSet>
      <dgm:spPr/>
    </dgm:pt>
    <dgm:pt modelId="{98D56D08-9F92-493D-896E-E71AE05F2C49}" type="pres">
      <dgm:prSet presAssocID="{E26A7EEF-967A-4BBA-9EE0-CEF2382FEA4B}" presName="spacer" presStyleCnt="0"/>
      <dgm:spPr/>
    </dgm:pt>
    <dgm:pt modelId="{FD8DB435-5418-42F9-998E-2784D5C11D6B}" type="pres">
      <dgm:prSet presAssocID="{BA470AB2-375A-4042-9AB7-4DF4EC138C4C}" presName="comp" presStyleCnt="0"/>
      <dgm:spPr/>
    </dgm:pt>
    <dgm:pt modelId="{6BA539A6-F867-402E-9EC7-2B18E0AED836}" type="pres">
      <dgm:prSet presAssocID="{BA470AB2-375A-4042-9AB7-4DF4EC138C4C}" presName="box" presStyleLbl="node1" presStyleIdx="4" presStyleCnt="5"/>
      <dgm:spPr/>
    </dgm:pt>
    <dgm:pt modelId="{CCA63974-0F3A-485F-A68B-AE7F62156EA1}" type="pres">
      <dgm:prSet presAssocID="{BA470AB2-375A-4042-9AB7-4DF4EC138C4C}" presName="img" presStyleLbl="fgImgPlace1" presStyleIdx="4" presStyleCnt="5"/>
      <dgm:spPr>
        <a:blipFill rotWithShape="1">
          <a:blip xmlns:r="http://schemas.openxmlformats.org/officeDocument/2006/relationships" r:embed="rId5"/>
          <a:srcRect/>
          <a:stretch>
            <a:fillRect/>
          </a:stretch>
        </a:blipFill>
      </dgm:spPr>
    </dgm:pt>
    <dgm:pt modelId="{8B488267-61E8-40DC-9739-B8BCE7B54B1F}" type="pres">
      <dgm:prSet presAssocID="{BA470AB2-375A-4042-9AB7-4DF4EC138C4C}" presName="text" presStyleLbl="node1" presStyleIdx="4" presStyleCnt="5">
        <dgm:presLayoutVars>
          <dgm:bulletEnabled val="1"/>
        </dgm:presLayoutVars>
      </dgm:prSet>
      <dgm:spPr/>
    </dgm:pt>
  </dgm:ptLst>
  <dgm:cxnLst>
    <dgm:cxn modelId="{4185B011-2CDC-4D86-81A2-332B5053D7C5}" srcId="{CC4BCA32-4AC6-4693-8767-C45648E51E0E}" destId="{6E2222FA-83ED-4B8E-BFDB-7FADE00E7047}" srcOrd="3" destOrd="0" parTransId="{DC3C2664-31C7-4D49-9836-984646C62676}" sibTransId="{E26A7EEF-967A-4BBA-9EE0-CEF2382FEA4B}"/>
    <dgm:cxn modelId="{89A4D115-520F-47EC-9BE1-360F450570F5}" type="presOf" srcId="{0E097E44-1A74-40C2-9712-5379B397CB08}" destId="{13209848-272C-4231-AC21-A43C9197B708}" srcOrd="0" destOrd="0" presId="urn:microsoft.com/office/officeart/2005/8/layout/vList4"/>
    <dgm:cxn modelId="{742FEB24-A538-4091-AF32-ED3DBEB96B7B}" type="presOf" srcId="{40AF54E0-5810-4CC4-B660-118268D1DDAA}" destId="{7711F990-F276-4040-B2A0-4FEC5F361C81}" srcOrd="0" destOrd="0" presId="urn:microsoft.com/office/officeart/2005/8/layout/vList4"/>
    <dgm:cxn modelId="{98836661-44EB-4F46-9C2D-C56B0D5F6C0E}" type="presOf" srcId="{86E3C670-3707-4F5C-94D7-2AE5713F855F}" destId="{1CDB0429-A823-4DF9-9661-4804C2A74555}" srcOrd="1" destOrd="0" presId="urn:microsoft.com/office/officeart/2005/8/layout/vList4"/>
    <dgm:cxn modelId="{04985E66-00A1-489D-871C-D0C8323972E7}" srcId="{CC4BCA32-4AC6-4693-8767-C45648E51E0E}" destId="{40AF54E0-5810-4CC4-B660-118268D1DDAA}" srcOrd="0" destOrd="0" parTransId="{9FCC2E2B-D553-4835-806E-F135F7B2D633}" sibTransId="{B36FCB31-F39C-4B93-9B12-6176D0E60028}"/>
    <dgm:cxn modelId="{46B7637F-40A9-452B-8234-0BA7E20E798C}" srcId="{CC4BCA32-4AC6-4693-8767-C45648E51E0E}" destId="{BA470AB2-375A-4042-9AB7-4DF4EC138C4C}" srcOrd="4" destOrd="0" parTransId="{5F58433D-8701-47D9-A7B4-F5C681420E0A}" sibTransId="{53948C92-8577-4E60-90BE-B2D031440AEE}"/>
    <dgm:cxn modelId="{49D2F282-6B7E-4407-85F3-D37CDF2BF886}" srcId="{CC4BCA32-4AC6-4693-8767-C45648E51E0E}" destId="{86E3C670-3707-4F5C-94D7-2AE5713F855F}" srcOrd="1" destOrd="0" parTransId="{7C57FCA6-3211-4694-9932-1E4C2DB6E2C5}" sibTransId="{ECB01ACB-E1B8-47D7-BD86-DDB7E2297E83}"/>
    <dgm:cxn modelId="{650BB284-BFDD-4762-8869-683FF8FFC507}" type="presOf" srcId="{BA470AB2-375A-4042-9AB7-4DF4EC138C4C}" destId="{8B488267-61E8-40DC-9739-B8BCE7B54B1F}" srcOrd="1" destOrd="0" presId="urn:microsoft.com/office/officeart/2005/8/layout/vList4"/>
    <dgm:cxn modelId="{11E004A3-79BC-4FF5-933D-BA1E64D08871}" type="presOf" srcId="{6E2222FA-83ED-4B8E-BFDB-7FADE00E7047}" destId="{49F649E4-296B-4E17-AF5A-2BC0B83D1456}" srcOrd="0" destOrd="0" presId="urn:microsoft.com/office/officeart/2005/8/layout/vList4"/>
    <dgm:cxn modelId="{26CB38A7-8703-42E7-BB40-718C7923602E}" type="presOf" srcId="{0E097E44-1A74-40C2-9712-5379B397CB08}" destId="{0F644AF8-D984-4837-BB87-7235FD123518}" srcOrd="1" destOrd="0" presId="urn:microsoft.com/office/officeart/2005/8/layout/vList4"/>
    <dgm:cxn modelId="{293D40AE-F25C-4967-BB01-A7D53BE07738}" type="presOf" srcId="{CC4BCA32-4AC6-4693-8767-C45648E51E0E}" destId="{0FDB90B8-B5E3-4A2A-8FEC-962FBFA70537}" srcOrd="0" destOrd="0" presId="urn:microsoft.com/office/officeart/2005/8/layout/vList4"/>
    <dgm:cxn modelId="{01C9E2AE-6A43-4EDF-8B6B-BB37CD3A9F99}" type="presOf" srcId="{40AF54E0-5810-4CC4-B660-118268D1DDAA}" destId="{F4BC502E-8952-43C3-A97D-A147C52FBD37}" srcOrd="1" destOrd="0" presId="urn:microsoft.com/office/officeart/2005/8/layout/vList4"/>
    <dgm:cxn modelId="{C48C39BB-BC0B-4947-BA2E-EC349944664D}" type="presOf" srcId="{86E3C670-3707-4F5C-94D7-2AE5713F855F}" destId="{385A0BB3-0627-4BFE-AABA-158B83110060}" srcOrd="0" destOrd="0" presId="urn:microsoft.com/office/officeart/2005/8/layout/vList4"/>
    <dgm:cxn modelId="{5AA88AD4-88BA-439C-85BE-F3BEDA7AC1BA}" srcId="{CC4BCA32-4AC6-4693-8767-C45648E51E0E}" destId="{0E097E44-1A74-40C2-9712-5379B397CB08}" srcOrd="2" destOrd="0" parTransId="{0BA9FA98-EAE4-426F-BE21-ADB81D34BE2D}" sibTransId="{62D68008-97DF-4BF8-AC45-025C59C41702}"/>
    <dgm:cxn modelId="{9D5C30E8-B057-4BC8-8731-38577D71CEC8}" type="presOf" srcId="{BA470AB2-375A-4042-9AB7-4DF4EC138C4C}" destId="{6BA539A6-F867-402E-9EC7-2B18E0AED836}" srcOrd="0" destOrd="0" presId="urn:microsoft.com/office/officeart/2005/8/layout/vList4"/>
    <dgm:cxn modelId="{BB4EAFF8-67D8-4066-B4F4-BD94A9012005}" type="presOf" srcId="{6E2222FA-83ED-4B8E-BFDB-7FADE00E7047}" destId="{4E5A4122-7B4C-4FF5-87C3-E768EACC5243}" srcOrd="1" destOrd="0" presId="urn:microsoft.com/office/officeart/2005/8/layout/vList4"/>
    <dgm:cxn modelId="{E5718C7C-4F4B-4D44-A604-25DEC7AC1437}" type="presParOf" srcId="{0FDB90B8-B5E3-4A2A-8FEC-962FBFA70537}" destId="{82F06D02-6017-4D8C-AD45-176AFBD6DB21}" srcOrd="0" destOrd="0" presId="urn:microsoft.com/office/officeart/2005/8/layout/vList4"/>
    <dgm:cxn modelId="{A567CA9D-AA79-4BE9-9AA5-8887BB8CB7AB}" type="presParOf" srcId="{82F06D02-6017-4D8C-AD45-176AFBD6DB21}" destId="{7711F990-F276-4040-B2A0-4FEC5F361C81}" srcOrd="0" destOrd="0" presId="urn:microsoft.com/office/officeart/2005/8/layout/vList4"/>
    <dgm:cxn modelId="{67976993-BD94-4727-A07B-FFDC8443472C}" type="presParOf" srcId="{82F06D02-6017-4D8C-AD45-176AFBD6DB21}" destId="{D6102C9C-6D73-467B-9CA3-FF91C8DCF785}" srcOrd="1" destOrd="0" presId="urn:microsoft.com/office/officeart/2005/8/layout/vList4"/>
    <dgm:cxn modelId="{41454E20-5714-4623-ADCF-C04B59DEEE6A}" type="presParOf" srcId="{82F06D02-6017-4D8C-AD45-176AFBD6DB21}" destId="{F4BC502E-8952-43C3-A97D-A147C52FBD37}" srcOrd="2" destOrd="0" presId="urn:microsoft.com/office/officeart/2005/8/layout/vList4"/>
    <dgm:cxn modelId="{81E32E91-5466-48EC-9746-1A5473A11C70}" type="presParOf" srcId="{0FDB90B8-B5E3-4A2A-8FEC-962FBFA70537}" destId="{E956FDBF-C7B1-415E-968A-A34E0025A2FD}" srcOrd="1" destOrd="0" presId="urn:microsoft.com/office/officeart/2005/8/layout/vList4"/>
    <dgm:cxn modelId="{D3384869-4467-44C4-AAB9-4C45BB2AEA54}" type="presParOf" srcId="{0FDB90B8-B5E3-4A2A-8FEC-962FBFA70537}" destId="{F852C047-2FC3-43D7-86F7-E5CBF1A715E9}" srcOrd="2" destOrd="0" presId="urn:microsoft.com/office/officeart/2005/8/layout/vList4"/>
    <dgm:cxn modelId="{6F786D9F-172D-4226-A6AE-2356F2242E18}" type="presParOf" srcId="{F852C047-2FC3-43D7-86F7-E5CBF1A715E9}" destId="{385A0BB3-0627-4BFE-AABA-158B83110060}" srcOrd="0" destOrd="0" presId="urn:microsoft.com/office/officeart/2005/8/layout/vList4"/>
    <dgm:cxn modelId="{4CB6889E-497C-4495-AE6C-212FAFEB109A}" type="presParOf" srcId="{F852C047-2FC3-43D7-86F7-E5CBF1A715E9}" destId="{F0BCD80E-8957-4077-863C-B7333018B845}" srcOrd="1" destOrd="0" presId="urn:microsoft.com/office/officeart/2005/8/layout/vList4"/>
    <dgm:cxn modelId="{A797CF1A-BBD6-48D1-8360-1681220429C7}" type="presParOf" srcId="{F852C047-2FC3-43D7-86F7-E5CBF1A715E9}" destId="{1CDB0429-A823-4DF9-9661-4804C2A74555}" srcOrd="2" destOrd="0" presId="urn:microsoft.com/office/officeart/2005/8/layout/vList4"/>
    <dgm:cxn modelId="{6F4433BA-2B55-4A75-BDBA-84D6C9ED9F72}" type="presParOf" srcId="{0FDB90B8-B5E3-4A2A-8FEC-962FBFA70537}" destId="{1D42CD76-A539-4635-9B7D-A85CD8223F18}" srcOrd="3" destOrd="0" presId="urn:microsoft.com/office/officeart/2005/8/layout/vList4"/>
    <dgm:cxn modelId="{64060D9C-A644-4181-8D73-35B2001D77EC}" type="presParOf" srcId="{0FDB90B8-B5E3-4A2A-8FEC-962FBFA70537}" destId="{91AC8B69-53D7-431D-AD63-F45991329B15}" srcOrd="4" destOrd="0" presId="urn:microsoft.com/office/officeart/2005/8/layout/vList4"/>
    <dgm:cxn modelId="{37E4A4CD-C083-4F89-8404-EEA033C38D81}" type="presParOf" srcId="{91AC8B69-53D7-431D-AD63-F45991329B15}" destId="{13209848-272C-4231-AC21-A43C9197B708}" srcOrd="0" destOrd="0" presId="urn:microsoft.com/office/officeart/2005/8/layout/vList4"/>
    <dgm:cxn modelId="{C2B978B4-3E88-42F1-883F-24FDB33BFD1E}" type="presParOf" srcId="{91AC8B69-53D7-431D-AD63-F45991329B15}" destId="{72A35569-EA7E-4947-BD1D-D5A4C333D2AA}" srcOrd="1" destOrd="0" presId="urn:microsoft.com/office/officeart/2005/8/layout/vList4"/>
    <dgm:cxn modelId="{FC6D3B24-3E44-48FB-B0CB-F3E7157CC4ED}" type="presParOf" srcId="{91AC8B69-53D7-431D-AD63-F45991329B15}" destId="{0F644AF8-D984-4837-BB87-7235FD123518}" srcOrd="2" destOrd="0" presId="urn:microsoft.com/office/officeart/2005/8/layout/vList4"/>
    <dgm:cxn modelId="{BC8D30FD-2F84-44B7-A2E8-DB4DA8E038C6}" type="presParOf" srcId="{0FDB90B8-B5E3-4A2A-8FEC-962FBFA70537}" destId="{092D98E4-7100-49AD-B643-9EFAC11F1FC7}" srcOrd="5" destOrd="0" presId="urn:microsoft.com/office/officeart/2005/8/layout/vList4"/>
    <dgm:cxn modelId="{4EFB3428-373D-4E6F-B5E1-AA0D77BCB31B}" type="presParOf" srcId="{0FDB90B8-B5E3-4A2A-8FEC-962FBFA70537}" destId="{E97825FD-8661-4092-89DD-FBE81DC4CF0D}" srcOrd="6" destOrd="0" presId="urn:microsoft.com/office/officeart/2005/8/layout/vList4"/>
    <dgm:cxn modelId="{DC359844-4C7C-436F-A108-8BF5D8946B22}" type="presParOf" srcId="{E97825FD-8661-4092-89DD-FBE81DC4CF0D}" destId="{49F649E4-296B-4E17-AF5A-2BC0B83D1456}" srcOrd="0" destOrd="0" presId="urn:microsoft.com/office/officeart/2005/8/layout/vList4"/>
    <dgm:cxn modelId="{3B78C486-5C1E-449E-A9D0-22536179B1E8}" type="presParOf" srcId="{E97825FD-8661-4092-89DD-FBE81DC4CF0D}" destId="{895F0CEF-B54E-4515-809D-881CAE84B3D0}" srcOrd="1" destOrd="0" presId="urn:microsoft.com/office/officeart/2005/8/layout/vList4"/>
    <dgm:cxn modelId="{B4E34FFD-722D-4118-9D7C-6FC271323D17}" type="presParOf" srcId="{E97825FD-8661-4092-89DD-FBE81DC4CF0D}" destId="{4E5A4122-7B4C-4FF5-87C3-E768EACC5243}" srcOrd="2" destOrd="0" presId="urn:microsoft.com/office/officeart/2005/8/layout/vList4"/>
    <dgm:cxn modelId="{C900A637-CC53-4870-8326-39420D9A6CE2}" type="presParOf" srcId="{0FDB90B8-B5E3-4A2A-8FEC-962FBFA70537}" destId="{98D56D08-9F92-493D-896E-E71AE05F2C49}" srcOrd="7" destOrd="0" presId="urn:microsoft.com/office/officeart/2005/8/layout/vList4"/>
    <dgm:cxn modelId="{0D06476C-697B-46E8-AE67-402F85237246}" type="presParOf" srcId="{0FDB90B8-B5E3-4A2A-8FEC-962FBFA70537}" destId="{FD8DB435-5418-42F9-998E-2784D5C11D6B}" srcOrd="8" destOrd="0" presId="urn:microsoft.com/office/officeart/2005/8/layout/vList4"/>
    <dgm:cxn modelId="{9E2335E4-4977-44DA-8E78-353EF2D95F4B}" type="presParOf" srcId="{FD8DB435-5418-42F9-998E-2784D5C11D6B}" destId="{6BA539A6-F867-402E-9EC7-2B18E0AED836}" srcOrd="0" destOrd="0" presId="urn:microsoft.com/office/officeart/2005/8/layout/vList4"/>
    <dgm:cxn modelId="{0CCCBACF-B17A-4378-A5CA-525D69A6F036}" type="presParOf" srcId="{FD8DB435-5418-42F9-998E-2784D5C11D6B}" destId="{CCA63974-0F3A-485F-A68B-AE7F62156EA1}" srcOrd="1" destOrd="0" presId="urn:microsoft.com/office/officeart/2005/8/layout/vList4"/>
    <dgm:cxn modelId="{4E557E5E-EB7A-441F-A4E0-C4259A4041C6}" type="presParOf" srcId="{FD8DB435-5418-42F9-998E-2784D5C11D6B}" destId="{8B488267-61E8-40DC-9739-B8BCE7B54B1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0779-0E5B-4E4F-BD17-AE9B92D1F65E}">
      <dsp:nvSpPr>
        <dsp:cNvPr id="0" name=""/>
        <dsp:cNvSpPr/>
      </dsp:nvSpPr>
      <dsp:spPr>
        <a:xfrm>
          <a:off x="0" y="138555"/>
          <a:ext cx="72000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Единая методология решения технологических и рыночных задач</a:t>
          </a:r>
        </a:p>
      </dsp:txBody>
      <dsp:txXfrm>
        <a:off x="33926" y="172481"/>
        <a:ext cx="7132148" cy="627128"/>
      </dsp:txXfrm>
    </dsp:sp>
    <dsp:sp modelId="{6F370096-7EF3-4186-9620-F16DCD40A6BE}">
      <dsp:nvSpPr>
        <dsp:cNvPr id="0" name=""/>
        <dsp:cNvSpPr/>
      </dsp:nvSpPr>
      <dsp:spPr>
        <a:xfrm>
          <a:off x="0" y="833535"/>
          <a:ext cx="7200000"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Решение всех задач уровня ТЭС на единой расчётной модели</a:t>
          </a:r>
        </a:p>
        <a:p>
          <a:pPr marL="114300" lvl="1" indent="-114300" algn="l" defTabSz="622300">
            <a:lnSpc>
              <a:spcPct val="90000"/>
            </a:lnSpc>
            <a:spcBef>
              <a:spcPct val="0"/>
            </a:spcBef>
            <a:spcAft>
              <a:spcPct val="20000"/>
            </a:spcAft>
            <a:buChar char="•"/>
          </a:pPr>
          <a:r>
            <a:rPr lang="ru-RU" sz="1400" kern="1200" dirty="0"/>
            <a:t>Расчёт уточняющих поправок к ЭХ оборудования на основании фактических ТЭП</a:t>
          </a:r>
        </a:p>
        <a:p>
          <a:pPr marL="114300" lvl="1" indent="-114300" algn="l" defTabSz="622300">
            <a:lnSpc>
              <a:spcPct val="90000"/>
            </a:lnSpc>
            <a:spcBef>
              <a:spcPct val="0"/>
            </a:spcBef>
            <a:spcAft>
              <a:spcPct val="20000"/>
            </a:spcAft>
            <a:buChar char="•"/>
          </a:pPr>
          <a:r>
            <a:rPr lang="ru-RU" sz="1400" kern="1200" dirty="0"/>
            <a:t>Решение задач технологической оптимизации с использованием уточнённых ЭХ оборудования </a:t>
          </a:r>
        </a:p>
      </dsp:txBody>
      <dsp:txXfrm>
        <a:off x="0" y="833535"/>
        <a:ext cx="7200000" cy="1061910"/>
      </dsp:txXfrm>
    </dsp:sp>
    <dsp:sp modelId="{7506B4F0-FD87-432A-957A-16A466AB592D}">
      <dsp:nvSpPr>
        <dsp:cNvPr id="0" name=""/>
        <dsp:cNvSpPr/>
      </dsp:nvSpPr>
      <dsp:spPr>
        <a:xfrm>
          <a:off x="0" y="1895445"/>
          <a:ext cx="7200000" cy="694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Решение задач уровня ТЭС и ГК (или крупного холдинга)</a:t>
          </a:r>
        </a:p>
      </dsp:txBody>
      <dsp:txXfrm>
        <a:off x="33926" y="1929371"/>
        <a:ext cx="7132148" cy="627128"/>
      </dsp:txXfrm>
    </dsp:sp>
    <dsp:sp modelId="{EBB76D6D-9A16-4E29-A3CC-B31613D99135}">
      <dsp:nvSpPr>
        <dsp:cNvPr id="0" name=""/>
        <dsp:cNvSpPr/>
      </dsp:nvSpPr>
      <dsp:spPr>
        <a:xfrm>
          <a:off x="0" y="2590425"/>
          <a:ext cx="72000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Создание укрупнённой модели ГК (холдинга), наполняемой данными с уровня моделей ТЭЦ</a:t>
          </a:r>
        </a:p>
        <a:p>
          <a:pPr marL="114300" lvl="1" indent="-114300" algn="l" defTabSz="622300">
            <a:lnSpc>
              <a:spcPct val="90000"/>
            </a:lnSpc>
            <a:spcBef>
              <a:spcPct val="0"/>
            </a:spcBef>
            <a:spcAft>
              <a:spcPct val="20000"/>
            </a:spcAft>
            <a:buChar char="•"/>
          </a:pPr>
          <a:r>
            <a:rPr lang="ru-RU" sz="1400" kern="1200" dirty="0"/>
            <a:t>Решение на уровне ГК (холдинга) задач экономической оптимизации</a:t>
          </a:r>
        </a:p>
        <a:p>
          <a:pPr marL="114300" lvl="1" indent="-114300" algn="l" defTabSz="622300">
            <a:lnSpc>
              <a:spcPct val="90000"/>
            </a:lnSpc>
            <a:spcBef>
              <a:spcPct val="0"/>
            </a:spcBef>
            <a:spcAft>
              <a:spcPct val="20000"/>
            </a:spcAft>
            <a:buChar char="•"/>
          </a:pPr>
          <a:r>
            <a:rPr lang="ru-RU" sz="1400" kern="1200" dirty="0"/>
            <a:t>Передача в модели ТЭЦ с верхнего уровня плановых заданий и ограничений</a:t>
          </a:r>
        </a:p>
      </dsp:txBody>
      <dsp:txXfrm>
        <a:off x="0" y="2590425"/>
        <a:ext cx="7200000" cy="87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18FA4-6CB6-4E29-9798-E879EAE5FE71}">
      <dsp:nvSpPr>
        <dsp:cNvPr id="0" name=""/>
        <dsp:cNvSpPr/>
      </dsp:nvSpPr>
      <dsp:spPr>
        <a:xfrm>
          <a:off x="1226" y="870916"/>
          <a:ext cx="1204461" cy="99342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ru-RU" sz="900" kern="1200" dirty="0"/>
            <a:t>Моделирование ТЭС</a:t>
          </a:r>
        </a:p>
        <a:p>
          <a:pPr marL="57150" lvl="1" indent="-57150" algn="l" defTabSz="400050">
            <a:lnSpc>
              <a:spcPct val="90000"/>
            </a:lnSpc>
            <a:spcBef>
              <a:spcPct val="0"/>
            </a:spcBef>
            <a:spcAft>
              <a:spcPct val="15000"/>
            </a:spcAft>
            <a:buChar char="•"/>
          </a:pPr>
          <a:r>
            <a:rPr lang="ru-RU" sz="900" kern="1200" dirty="0"/>
            <a:t>Расчёт фактических и нормативных ТЭП</a:t>
          </a:r>
        </a:p>
      </dsp:txBody>
      <dsp:txXfrm>
        <a:off x="24088" y="893778"/>
        <a:ext cx="1158737" cy="734827"/>
      </dsp:txXfrm>
    </dsp:sp>
    <dsp:sp modelId="{C4A3D697-8531-41C6-917E-9154E99E88FE}">
      <dsp:nvSpPr>
        <dsp:cNvPr id="0" name=""/>
        <dsp:cNvSpPr/>
      </dsp:nvSpPr>
      <dsp:spPr>
        <a:xfrm>
          <a:off x="689814" y="1149584"/>
          <a:ext cx="1266156" cy="1266156"/>
        </a:xfrm>
        <a:prstGeom prst="leftCircularArrow">
          <a:avLst>
            <a:gd name="adj1" fmla="val 2667"/>
            <a:gd name="adj2" fmla="val 324482"/>
            <a:gd name="adj3" fmla="val 2099993"/>
            <a:gd name="adj4" fmla="val 9024489"/>
            <a:gd name="adj5" fmla="val 31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D526D-2208-4431-A118-D2FB276BDEEE}">
      <dsp:nvSpPr>
        <dsp:cNvPr id="0" name=""/>
        <dsp:cNvSpPr/>
      </dsp:nvSpPr>
      <dsp:spPr>
        <a:xfrm>
          <a:off x="268884" y="1651467"/>
          <a:ext cx="1070632" cy="42575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Расчёт факта</a:t>
          </a:r>
        </a:p>
      </dsp:txBody>
      <dsp:txXfrm>
        <a:off x="281354" y="1663937"/>
        <a:ext cx="1045692" cy="400815"/>
      </dsp:txXfrm>
    </dsp:sp>
    <dsp:sp modelId="{C7BF27C4-9966-4139-8B9C-4A6444B16D88}">
      <dsp:nvSpPr>
        <dsp:cNvPr id="0" name=""/>
        <dsp:cNvSpPr/>
      </dsp:nvSpPr>
      <dsp:spPr>
        <a:xfrm>
          <a:off x="1500320" y="870916"/>
          <a:ext cx="1204461" cy="99342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ru-RU" sz="900" kern="1200" dirty="0"/>
            <a:t>Накопление статистики</a:t>
          </a:r>
        </a:p>
        <a:p>
          <a:pPr marL="57150" lvl="1" indent="-57150" algn="l" defTabSz="400050">
            <a:lnSpc>
              <a:spcPct val="90000"/>
            </a:lnSpc>
            <a:spcBef>
              <a:spcPct val="0"/>
            </a:spcBef>
            <a:spcAft>
              <a:spcPct val="15000"/>
            </a:spcAft>
            <a:buChar char="•"/>
          </a:pPr>
          <a:r>
            <a:rPr lang="ru-RU" sz="900" kern="1200" dirty="0"/>
            <a:t>Расчёт уточняющих поправок</a:t>
          </a:r>
        </a:p>
      </dsp:txBody>
      <dsp:txXfrm>
        <a:off x="1523182" y="1106656"/>
        <a:ext cx="1158737" cy="734827"/>
      </dsp:txXfrm>
    </dsp:sp>
    <dsp:sp modelId="{73E868E4-BBA7-40DB-B54D-119EB1B4F2DD}">
      <dsp:nvSpPr>
        <dsp:cNvPr id="0" name=""/>
        <dsp:cNvSpPr/>
      </dsp:nvSpPr>
      <dsp:spPr>
        <a:xfrm>
          <a:off x="2178870" y="280569"/>
          <a:ext cx="1420060" cy="1420060"/>
        </a:xfrm>
        <a:prstGeom prst="circularArrow">
          <a:avLst>
            <a:gd name="adj1" fmla="val 2378"/>
            <a:gd name="adj2" fmla="val 287382"/>
            <a:gd name="adj3" fmla="val 19537107"/>
            <a:gd name="adj4" fmla="val 12575511"/>
            <a:gd name="adj5" fmla="val 277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16A899-DB35-4A25-A307-B44691EA71D2}">
      <dsp:nvSpPr>
        <dsp:cNvPr id="0" name=""/>
        <dsp:cNvSpPr/>
      </dsp:nvSpPr>
      <dsp:spPr>
        <a:xfrm>
          <a:off x="1767978" y="658038"/>
          <a:ext cx="1070632" cy="42575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t>Уточнение ЭХ</a:t>
          </a:r>
        </a:p>
      </dsp:txBody>
      <dsp:txXfrm>
        <a:off x="1780448" y="670508"/>
        <a:ext cx="1045692" cy="400815"/>
      </dsp:txXfrm>
    </dsp:sp>
    <dsp:sp modelId="{2AF87A17-5365-4DF2-9FCA-E83AB7B7C025}">
      <dsp:nvSpPr>
        <dsp:cNvPr id="0" name=""/>
        <dsp:cNvSpPr/>
      </dsp:nvSpPr>
      <dsp:spPr>
        <a:xfrm>
          <a:off x="2999414" y="870916"/>
          <a:ext cx="1204461" cy="99342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ru-RU" sz="900" kern="1200" dirty="0"/>
            <a:t>Совпадение факт. и модельного расхода топлива</a:t>
          </a:r>
        </a:p>
        <a:p>
          <a:pPr marL="57150" lvl="1" indent="-57150" algn="l" defTabSz="400050">
            <a:lnSpc>
              <a:spcPct val="90000"/>
            </a:lnSpc>
            <a:spcBef>
              <a:spcPct val="0"/>
            </a:spcBef>
            <a:spcAft>
              <a:spcPct val="15000"/>
            </a:spcAft>
            <a:buChar char="•"/>
          </a:pPr>
          <a:r>
            <a:rPr lang="ru-RU" sz="900" kern="1200" dirty="0"/>
            <a:t>Технологическая оптимизация</a:t>
          </a:r>
        </a:p>
      </dsp:txBody>
      <dsp:txXfrm>
        <a:off x="3022276" y="893778"/>
        <a:ext cx="1158737" cy="734827"/>
      </dsp:txXfrm>
    </dsp:sp>
    <dsp:sp modelId="{33E0AD8A-4F69-463F-9419-953D75C81368}">
      <dsp:nvSpPr>
        <dsp:cNvPr id="0" name=""/>
        <dsp:cNvSpPr/>
      </dsp:nvSpPr>
      <dsp:spPr>
        <a:xfrm>
          <a:off x="3267072" y="1651467"/>
          <a:ext cx="1070632" cy="42575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t>Оптимизация</a:t>
          </a:r>
        </a:p>
      </dsp:txBody>
      <dsp:txXfrm>
        <a:off x="3279542" y="1663937"/>
        <a:ext cx="1045692" cy="400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1F3C6-357D-4F4B-8148-717F55BE3B89}">
      <dsp:nvSpPr>
        <dsp:cNvPr id="0" name=""/>
        <dsp:cNvSpPr/>
      </dsp:nvSpPr>
      <dsp:spPr>
        <a:xfrm>
          <a:off x="0" y="272437"/>
          <a:ext cx="5841288" cy="141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3349" tIns="291592" rIns="453349" bIns="99568"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Повышение достоверности экономических расчётов</a:t>
          </a:r>
        </a:p>
        <a:p>
          <a:pPr marL="114300" lvl="1" indent="-114300" algn="l" defTabSz="622300">
            <a:lnSpc>
              <a:spcPct val="90000"/>
            </a:lnSpc>
            <a:spcBef>
              <a:spcPct val="0"/>
            </a:spcBef>
            <a:spcAft>
              <a:spcPct val="15000"/>
            </a:spcAft>
            <a:buChar char="•"/>
          </a:pPr>
          <a:r>
            <a:rPr lang="ru-RU" sz="1400" kern="1200" dirty="0"/>
            <a:t>Уменьшение объема рутинных операций </a:t>
          </a:r>
        </a:p>
        <a:p>
          <a:pPr marL="114300" lvl="1" indent="-114300" algn="l" defTabSz="622300">
            <a:lnSpc>
              <a:spcPct val="90000"/>
            </a:lnSpc>
            <a:spcBef>
              <a:spcPct val="0"/>
            </a:spcBef>
            <a:spcAft>
              <a:spcPct val="15000"/>
            </a:spcAft>
            <a:buChar char="•"/>
          </a:pPr>
          <a:r>
            <a:rPr lang="ru-RU" sz="1400" kern="1200" dirty="0"/>
            <a:t>Перераспределение работ</a:t>
          </a:r>
          <a:br>
            <a:rPr lang="ru-RU" sz="1400" kern="1200" dirty="0"/>
          </a:br>
          <a:r>
            <a:rPr lang="ru-RU" sz="1400" kern="1200" dirty="0"/>
            <a:t>в сторону анализа </a:t>
          </a:r>
        </a:p>
        <a:p>
          <a:pPr marL="114300" lvl="1" indent="-114300" algn="l" defTabSz="622300">
            <a:lnSpc>
              <a:spcPct val="90000"/>
            </a:lnSpc>
            <a:spcBef>
              <a:spcPct val="0"/>
            </a:spcBef>
            <a:spcAft>
              <a:spcPct val="15000"/>
            </a:spcAft>
            <a:buChar char="•"/>
          </a:pPr>
          <a:r>
            <a:rPr lang="ru-RU" sz="1400" kern="1200" dirty="0"/>
            <a:t>Снижение трудозатрат на подготовку отчётности</a:t>
          </a:r>
        </a:p>
      </dsp:txBody>
      <dsp:txXfrm>
        <a:off x="0" y="272437"/>
        <a:ext cx="5841288" cy="1411200"/>
      </dsp:txXfrm>
    </dsp:sp>
    <dsp:sp modelId="{C8EA8CA2-FCD3-4BA0-B149-5000FF013699}">
      <dsp:nvSpPr>
        <dsp:cNvPr id="0" name=""/>
        <dsp:cNvSpPr/>
      </dsp:nvSpPr>
      <dsp:spPr>
        <a:xfrm>
          <a:off x="292064" y="65797"/>
          <a:ext cx="4088901"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551" tIns="0" rIns="154551" bIns="0" numCol="1" spcCol="1270" anchor="ctr" anchorCtr="0">
          <a:noAutofit/>
        </a:bodyPr>
        <a:lstStyle/>
        <a:p>
          <a:pPr marL="0" lvl="0" indent="0" algn="l" defTabSz="622300">
            <a:lnSpc>
              <a:spcPct val="90000"/>
            </a:lnSpc>
            <a:spcBef>
              <a:spcPct val="0"/>
            </a:spcBef>
            <a:spcAft>
              <a:spcPct val="35000"/>
            </a:spcAft>
            <a:buNone/>
          </a:pPr>
          <a:r>
            <a:rPr lang="ru-RU" sz="1400" kern="1200" dirty="0"/>
            <a:t>Работа ПТО</a:t>
          </a:r>
        </a:p>
      </dsp:txBody>
      <dsp:txXfrm>
        <a:off x="312239" y="85972"/>
        <a:ext cx="4048551" cy="372930"/>
      </dsp:txXfrm>
    </dsp:sp>
    <dsp:sp modelId="{4EA462C1-9044-4168-B250-4EB283C210DE}">
      <dsp:nvSpPr>
        <dsp:cNvPr id="0" name=""/>
        <dsp:cNvSpPr/>
      </dsp:nvSpPr>
      <dsp:spPr>
        <a:xfrm>
          <a:off x="0" y="1965878"/>
          <a:ext cx="5841288" cy="158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3349" tIns="291592" rIns="453349" bIns="99568"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Создание единого информационного пространства для ИА и ТЭС</a:t>
          </a:r>
        </a:p>
        <a:p>
          <a:pPr marL="114300" lvl="1" indent="-114300" algn="l" defTabSz="622300">
            <a:lnSpc>
              <a:spcPct val="90000"/>
            </a:lnSpc>
            <a:spcBef>
              <a:spcPct val="0"/>
            </a:spcBef>
            <a:spcAft>
              <a:spcPct val="15000"/>
            </a:spcAft>
            <a:buChar char="•"/>
          </a:pPr>
          <a:r>
            <a:rPr lang="ru-RU" sz="1400" kern="1200" dirty="0"/>
            <a:t>Информационный обмен с системами разных уровней</a:t>
          </a:r>
        </a:p>
        <a:p>
          <a:pPr marL="114300" lvl="1" indent="-114300" algn="l" defTabSz="622300">
            <a:lnSpc>
              <a:spcPct val="90000"/>
            </a:lnSpc>
            <a:spcBef>
              <a:spcPct val="0"/>
            </a:spcBef>
            <a:spcAft>
              <a:spcPct val="15000"/>
            </a:spcAft>
            <a:buChar char="•"/>
          </a:pPr>
          <a:r>
            <a:rPr lang="ru-RU" sz="1400" kern="1200" dirty="0"/>
            <a:t>Оснащение рабочих мест оперативного и инженерно-технического персонала средствами мониторинга значений ТЭП и оптимальных рекомендаций</a:t>
          </a:r>
        </a:p>
      </dsp:txBody>
      <dsp:txXfrm>
        <a:off x="0" y="1965878"/>
        <a:ext cx="5841288" cy="1587600"/>
      </dsp:txXfrm>
    </dsp:sp>
    <dsp:sp modelId="{3D62BCC9-87D4-4858-8A8B-33647FCCACEF}">
      <dsp:nvSpPr>
        <dsp:cNvPr id="0" name=""/>
        <dsp:cNvSpPr/>
      </dsp:nvSpPr>
      <dsp:spPr>
        <a:xfrm>
          <a:off x="292064" y="1759238"/>
          <a:ext cx="4088901"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551" tIns="0" rIns="154551" bIns="0" numCol="1" spcCol="1270" anchor="ctr" anchorCtr="0">
          <a:noAutofit/>
        </a:bodyPr>
        <a:lstStyle/>
        <a:p>
          <a:pPr marL="0" lvl="0" indent="0" algn="l" defTabSz="622300">
            <a:lnSpc>
              <a:spcPct val="90000"/>
            </a:lnSpc>
            <a:spcBef>
              <a:spcPct val="0"/>
            </a:spcBef>
            <a:spcAft>
              <a:spcPct val="35000"/>
            </a:spcAft>
            <a:buNone/>
          </a:pPr>
          <a:r>
            <a:rPr lang="ru-RU" sz="1400" kern="1200" dirty="0"/>
            <a:t>Обмен информацией</a:t>
          </a:r>
        </a:p>
      </dsp:txBody>
      <dsp:txXfrm>
        <a:off x="312239" y="1779413"/>
        <a:ext cx="4048551" cy="372930"/>
      </dsp:txXfrm>
    </dsp:sp>
    <dsp:sp modelId="{5FD6B5AA-E101-42D9-BE63-B3EFD65F5BB7}">
      <dsp:nvSpPr>
        <dsp:cNvPr id="0" name=""/>
        <dsp:cNvSpPr/>
      </dsp:nvSpPr>
      <dsp:spPr>
        <a:xfrm>
          <a:off x="0" y="3835718"/>
          <a:ext cx="5841288" cy="1190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3349" tIns="291592" rIns="453349" bIns="99568"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Обеспечение руководства оперативной и достоверной технико-экономической информацией</a:t>
          </a:r>
        </a:p>
        <a:p>
          <a:pPr marL="114300" lvl="1" indent="-114300" algn="l" defTabSz="622300">
            <a:lnSpc>
              <a:spcPct val="90000"/>
            </a:lnSpc>
            <a:spcBef>
              <a:spcPct val="0"/>
            </a:spcBef>
            <a:spcAft>
              <a:spcPct val="15000"/>
            </a:spcAft>
            <a:buChar char="•"/>
          </a:pPr>
          <a:r>
            <a:rPr lang="ru-RU" sz="1400" kern="1200" dirty="0"/>
            <a:t>Повышение скорости принятия управленческих решений</a:t>
          </a:r>
        </a:p>
        <a:p>
          <a:pPr marL="114300" lvl="1" indent="-114300" algn="l" defTabSz="622300">
            <a:lnSpc>
              <a:spcPct val="90000"/>
            </a:lnSpc>
            <a:spcBef>
              <a:spcPct val="0"/>
            </a:spcBef>
            <a:spcAft>
              <a:spcPct val="15000"/>
            </a:spcAft>
            <a:buChar char="•"/>
          </a:pPr>
          <a:r>
            <a:rPr lang="ru-RU" sz="1400" kern="1200" dirty="0"/>
            <a:t>Механизмы для оперативного ситуационного анализа</a:t>
          </a:r>
        </a:p>
      </dsp:txBody>
      <dsp:txXfrm>
        <a:off x="0" y="3835718"/>
        <a:ext cx="5841288" cy="1190700"/>
      </dsp:txXfrm>
    </dsp:sp>
    <dsp:sp modelId="{B5BE6528-4264-4B46-B3D4-8F5397C581C5}">
      <dsp:nvSpPr>
        <dsp:cNvPr id="0" name=""/>
        <dsp:cNvSpPr/>
      </dsp:nvSpPr>
      <dsp:spPr>
        <a:xfrm>
          <a:off x="292064" y="3629078"/>
          <a:ext cx="4088901"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551" tIns="0" rIns="154551" bIns="0" numCol="1" spcCol="1270" anchor="ctr" anchorCtr="0">
          <a:noAutofit/>
        </a:bodyPr>
        <a:lstStyle/>
        <a:p>
          <a:pPr marL="0" lvl="0" indent="0" algn="l" defTabSz="622300">
            <a:lnSpc>
              <a:spcPct val="90000"/>
            </a:lnSpc>
            <a:spcBef>
              <a:spcPct val="0"/>
            </a:spcBef>
            <a:spcAft>
              <a:spcPct val="35000"/>
            </a:spcAft>
            <a:buNone/>
          </a:pPr>
          <a:r>
            <a:rPr lang="ru-RU" sz="1400" kern="1200" dirty="0"/>
            <a:t>Управление компанией</a:t>
          </a:r>
        </a:p>
      </dsp:txBody>
      <dsp:txXfrm>
        <a:off x="312239" y="3649253"/>
        <a:ext cx="4048551"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1F990-F276-4040-B2A0-4FEC5F361C81}">
      <dsp:nvSpPr>
        <dsp:cNvPr id="0" name=""/>
        <dsp:cNvSpPr/>
      </dsp:nvSpPr>
      <dsp:spPr>
        <a:xfrm>
          <a:off x="0" y="0"/>
          <a:ext cx="11231998" cy="91189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0" kern="1200" dirty="0">
              <a:solidFill>
                <a:schemeClr val="tx1"/>
              </a:solidFill>
            </a:rPr>
            <a:t>Определение оптимального состава и режима включенного генерирующего оборудования</a:t>
          </a:r>
        </a:p>
      </dsp:txBody>
      <dsp:txXfrm>
        <a:off x="2337589" y="0"/>
        <a:ext cx="8894409" cy="911894"/>
      </dsp:txXfrm>
    </dsp:sp>
    <dsp:sp modelId="{D6102C9C-6D73-467B-9CA3-FF91C8DCF785}">
      <dsp:nvSpPr>
        <dsp:cNvPr id="0" name=""/>
        <dsp:cNvSpPr/>
      </dsp:nvSpPr>
      <dsp:spPr>
        <a:xfrm>
          <a:off x="91189" y="91189"/>
          <a:ext cx="2246399" cy="729515"/>
        </a:xfrm>
        <a:prstGeom prst="roundRect">
          <a:avLst>
            <a:gd name="adj" fmla="val 10000"/>
          </a:avLst>
        </a:prstGeom>
        <a:blipFill rotWithShape="1">
          <a:blip xmlns:r="http://schemas.openxmlformats.org/officeDocument/2006/relationships" r:embed="rId1"/>
          <a:srcRect/>
          <a:stretch>
            <a:fillRect t="-80000" b="-80000"/>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A0BB3-0627-4BFE-AABA-158B83110060}">
      <dsp:nvSpPr>
        <dsp:cNvPr id="0" name=""/>
        <dsp:cNvSpPr/>
      </dsp:nvSpPr>
      <dsp:spPr>
        <a:xfrm>
          <a:off x="0" y="1003084"/>
          <a:ext cx="11231998" cy="91189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0" kern="1200" dirty="0">
              <a:solidFill>
                <a:schemeClr val="tx1"/>
              </a:solidFill>
            </a:rPr>
            <a:t>Расчёт оптимальной ценовой заявки на РСВ</a:t>
          </a:r>
        </a:p>
      </dsp:txBody>
      <dsp:txXfrm>
        <a:off x="2337589" y="1003084"/>
        <a:ext cx="8894409" cy="911894"/>
      </dsp:txXfrm>
    </dsp:sp>
    <dsp:sp modelId="{F0BCD80E-8957-4077-863C-B7333018B845}">
      <dsp:nvSpPr>
        <dsp:cNvPr id="0" name=""/>
        <dsp:cNvSpPr/>
      </dsp:nvSpPr>
      <dsp:spPr>
        <a:xfrm>
          <a:off x="91189" y="1094273"/>
          <a:ext cx="2246399" cy="72951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74000" b="-74000"/>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09848-272C-4231-AC21-A43C9197B708}">
      <dsp:nvSpPr>
        <dsp:cNvPr id="0" name=""/>
        <dsp:cNvSpPr/>
      </dsp:nvSpPr>
      <dsp:spPr>
        <a:xfrm>
          <a:off x="0" y="2006168"/>
          <a:ext cx="11231998" cy="91189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0" kern="1200" dirty="0">
              <a:solidFill>
                <a:schemeClr val="tx1"/>
              </a:solidFill>
            </a:rPr>
            <a:t>Оптимальное производственное планирование предстоящего периода. Имитационное моделирование</a:t>
          </a:r>
        </a:p>
      </dsp:txBody>
      <dsp:txXfrm>
        <a:off x="2337589" y="2006168"/>
        <a:ext cx="8894409" cy="911894"/>
      </dsp:txXfrm>
    </dsp:sp>
    <dsp:sp modelId="{72A35569-EA7E-4947-BD1D-D5A4C333D2AA}">
      <dsp:nvSpPr>
        <dsp:cNvPr id="0" name=""/>
        <dsp:cNvSpPr/>
      </dsp:nvSpPr>
      <dsp:spPr>
        <a:xfrm>
          <a:off x="91189" y="2097357"/>
          <a:ext cx="2246399" cy="729515"/>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75000" b="-75000"/>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649E4-296B-4E17-AF5A-2BC0B83D1456}">
      <dsp:nvSpPr>
        <dsp:cNvPr id="0" name=""/>
        <dsp:cNvSpPr/>
      </dsp:nvSpPr>
      <dsp:spPr>
        <a:xfrm>
          <a:off x="0" y="3009252"/>
          <a:ext cx="11231998" cy="91189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0" kern="1200" dirty="0">
              <a:solidFill>
                <a:schemeClr val="tx1"/>
              </a:solidFill>
            </a:rPr>
            <a:t>Оперативная оптимизация</a:t>
          </a:r>
        </a:p>
      </dsp:txBody>
      <dsp:txXfrm>
        <a:off x="2337589" y="3009252"/>
        <a:ext cx="8894409" cy="911894"/>
      </dsp:txXfrm>
    </dsp:sp>
    <dsp:sp modelId="{895F0CEF-B54E-4515-809D-881CAE84B3D0}">
      <dsp:nvSpPr>
        <dsp:cNvPr id="0" name=""/>
        <dsp:cNvSpPr/>
      </dsp:nvSpPr>
      <dsp:spPr>
        <a:xfrm>
          <a:off x="91189" y="3100442"/>
          <a:ext cx="2246399" cy="729515"/>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539A6-F867-402E-9EC7-2B18E0AED836}">
      <dsp:nvSpPr>
        <dsp:cNvPr id="0" name=""/>
        <dsp:cNvSpPr/>
      </dsp:nvSpPr>
      <dsp:spPr>
        <a:xfrm>
          <a:off x="0" y="4012336"/>
          <a:ext cx="11231998" cy="91189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0" kern="1200" dirty="0">
              <a:solidFill>
                <a:schemeClr val="tx1"/>
              </a:solidFill>
            </a:rPr>
            <a:t>Оптимизационные расчёты в связке со смежными системами</a:t>
          </a:r>
        </a:p>
      </dsp:txBody>
      <dsp:txXfrm>
        <a:off x="2337589" y="4012336"/>
        <a:ext cx="8894409" cy="911894"/>
      </dsp:txXfrm>
    </dsp:sp>
    <dsp:sp modelId="{CCA63974-0F3A-485F-A68B-AE7F62156EA1}">
      <dsp:nvSpPr>
        <dsp:cNvPr id="0" name=""/>
        <dsp:cNvSpPr/>
      </dsp:nvSpPr>
      <dsp:spPr>
        <a:xfrm>
          <a:off x="91189" y="4103526"/>
          <a:ext cx="2246399" cy="729515"/>
        </a:xfrm>
        <a:prstGeom prst="roundRect">
          <a:avLst>
            <a:gd name="adj" fmla="val 10000"/>
          </a:avLst>
        </a:prstGeom>
        <a:blipFill rotWithShape="1">
          <a:blip xmlns:r="http://schemas.openxmlformats.org/officeDocument/2006/relationships" r:embed="rId5"/>
          <a:srcRect/>
          <a:stretch>
            <a:fillRect/>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8" y="392113"/>
            <a:ext cx="7148513" cy="40211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2400" y="4705200"/>
            <a:ext cx="5360400" cy="4021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hf hdr="0" ftr="0" dt="0"/>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209889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12192000" cy="3430006"/>
          </a:xfrm>
          <a:solidFill>
            <a:schemeClr val="tx2">
              <a:alpha val="70000"/>
            </a:schemeClr>
          </a:solidFill>
        </p:spPr>
        <p:txBody>
          <a:bodyPr tIns="504000"/>
          <a:lstStyle>
            <a:lvl1pPr algn="ctr">
              <a:defRPr sz="1200">
                <a:solidFill>
                  <a:schemeClr val="tx1"/>
                </a:solidFill>
              </a:defRPr>
            </a:lvl1pPr>
          </a:lstStyle>
          <a:p>
            <a:r>
              <a:rPr lang="en-US" dirty="0"/>
              <a:t>Click to insert title image</a:t>
            </a:r>
          </a:p>
        </p:txBody>
      </p:sp>
      <p:sp>
        <p:nvSpPr>
          <p:cNvPr id="6" name="Speaker"/>
          <p:cNvSpPr>
            <a:spLocks noGrp="1"/>
          </p:cNvSpPr>
          <p:nvPr userDrawn="1">
            <p:ph type="subTitle" idx="1" hasCustomPrompt="1"/>
          </p:nvPr>
        </p:nvSpPr>
        <p:spPr bwMode="gray">
          <a:xfrm>
            <a:off x="384000" y="5130001"/>
            <a:ext cx="10848000"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grpSp>
        <p:nvGrpSpPr>
          <p:cNvPr id="2" name="Group 1"/>
          <p:cNvGrpSpPr/>
          <p:nvPr userDrawn="1"/>
        </p:nvGrpSpPr>
        <p:grpSpPr>
          <a:xfrm>
            <a:off x="9169371" y="0"/>
            <a:ext cx="3022631" cy="3430006"/>
            <a:chOff x="6877028" y="0"/>
            <a:chExt cx="2266973" cy="3430006"/>
          </a:xfrm>
        </p:grpSpPr>
        <p:sp>
          <p:nvSpPr>
            <p:cNvPr id="17" name="Rectangle 16"/>
            <p:cNvSpPr/>
            <p:nvPr userDrawn="1"/>
          </p:nvSpPr>
          <p:spPr bwMode="gray">
            <a:xfrm>
              <a:off x="8388001" y="0"/>
              <a:ext cx="756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7632514" y="0"/>
              <a:ext cx="756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6877028" y="0"/>
              <a:ext cx="756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9" name="Presentation Title"/>
          <p:cNvSpPr>
            <a:spLocks noGrp="1"/>
          </p:cNvSpPr>
          <p:nvPr userDrawn="1">
            <p:ph type="body" sz="quarter" idx="14" hasCustomPrompt="1"/>
          </p:nvPr>
        </p:nvSpPr>
        <p:spPr>
          <a:xfrm>
            <a:off x="384000" y="4024800"/>
            <a:ext cx="10848000"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79" y="6265575"/>
            <a:ext cx="2593469"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4759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79999" y="1620000"/>
            <a:ext cx="1123199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9298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480000" y="1620000"/>
            <a:ext cx="537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35999" y="1620000"/>
            <a:ext cx="537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303999" y="1620000"/>
            <a:ext cx="340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92000" y="1620000"/>
            <a:ext cx="340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480000" y="1620000"/>
            <a:ext cx="340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480000" y="4770000"/>
            <a:ext cx="5376000" cy="108000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480000" y="1620000"/>
            <a:ext cx="5376000"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35999" y="4770000"/>
            <a:ext cx="5376000" cy="108000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35999" y="1620000"/>
            <a:ext cx="5376000"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480000" y="4354923"/>
            <a:ext cx="3408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480000" y="1620000"/>
            <a:ext cx="3408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303999" y="4354923"/>
            <a:ext cx="3408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303999" y="1620000"/>
            <a:ext cx="3408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391999" y="4354923"/>
            <a:ext cx="3408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391999" y="1620000"/>
            <a:ext cx="3408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480000" y="3878220"/>
            <a:ext cx="2448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480000" y="1620000"/>
            <a:ext cx="2448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63999" y="3878221"/>
            <a:ext cx="2448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63999" y="1620000"/>
            <a:ext cx="2448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08000" y="3878221"/>
            <a:ext cx="2448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08000" y="1620000"/>
            <a:ext cx="2448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36000" y="3878221"/>
            <a:ext cx="2448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36000" y="1620000"/>
            <a:ext cx="2448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06000" indent="-306000">
              <a:lnSpc>
                <a:spcPct val="90000"/>
              </a:lnSpc>
              <a:spcBef>
                <a:spcPts val="450"/>
              </a:spcBef>
              <a:defRPr sz="4498" b="1">
                <a:solidFill>
                  <a:schemeClr val="tx1"/>
                </a:solidFill>
              </a:defRPr>
            </a:lvl1pPr>
            <a:lvl2pPr marL="306000"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60000" y="180000"/>
            <a:ext cx="4032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480000" y="1620000"/>
            <a:ext cx="7200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479999" y="504000"/>
            <a:ext cx="7200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096000" y="180000"/>
            <a:ext cx="6096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480000" y="1620000"/>
            <a:ext cx="513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479999" y="504000"/>
            <a:ext cx="5134539" cy="369332"/>
          </a:xfrm>
        </p:spPr>
        <p:txBody>
          <a:bodyPr/>
          <a:lstStyle/>
          <a:p>
            <a:r>
              <a:rPr lang="en-US" noProof="0" dirty="0"/>
              <a:t>Insert page title</a:t>
            </a:r>
            <a:endParaRPr lang="en-US" dirty="0"/>
          </a:p>
        </p:txBody>
      </p:sp>
    </p:spTree>
    <p:extLst>
      <p:ext uri="{BB962C8B-B14F-4D97-AF65-F5344CB8AC3E}">
        <p14:creationId xmlns:p14="http://schemas.microsoft.com/office/powerpoint/2010/main" val="55278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180000"/>
            <a:ext cx="12192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gray">
          <a:xfrm>
            <a:off x="384000" y="4269601"/>
            <a:ext cx="849736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384000" y="2707200"/>
            <a:ext cx="8497368"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9169371" y="0"/>
            <a:ext cx="3022631" cy="6858000"/>
            <a:chOff x="6877028" y="0"/>
            <a:chExt cx="2266973" cy="6855990"/>
          </a:xfrm>
        </p:grpSpPr>
        <p:sp>
          <p:nvSpPr>
            <p:cNvPr id="25" name="Rectangle 24"/>
            <p:cNvSpPr/>
            <p:nvPr userDrawn="1"/>
          </p:nvSpPr>
          <p:spPr bwMode="gray">
            <a:xfrm>
              <a:off x="8388001" y="0"/>
              <a:ext cx="756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6" name="Rectangle 25"/>
            <p:cNvSpPr/>
            <p:nvPr userDrawn="1"/>
          </p:nvSpPr>
          <p:spPr bwMode="gray">
            <a:xfrm>
              <a:off x="7632514" y="0"/>
              <a:ext cx="756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7" name="Rectangle 26"/>
            <p:cNvSpPr/>
            <p:nvPr userDrawn="1"/>
          </p:nvSpPr>
          <p:spPr bwMode="gray">
            <a:xfrm>
              <a:off x="6877028" y="0"/>
              <a:ext cx="756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4"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79" y="6265575"/>
            <a:ext cx="2593469"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19255"/>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35999" y="1601628"/>
            <a:ext cx="5376000" cy="4230000"/>
          </a:xfrm>
          <a:solidFill>
            <a:schemeClr val="tx2">
              <a:alpha val="70000"/>
            </a:schemeClr>
          </a:solid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480000" y="1620000"/>
            <a:ext cx="537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79999" y="504000"/>
            <a:ext cx="1123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80000" y="1620000"/>
            <a:ext cx="11232000" cy="4230000"/>
          </a:xfrm>
          <a:solidFill>
            <a:schemeClr val="tx2">
              <a:alpha val="70000"/>
            </a:schemeClr>
          </a:solidFill>
        </p:spPr>
        <p:txBody>
          <a:bodyPr tIns="1368000"/>
          <a:lstStyle>
            <a:lvl1pPr algn="ctr">
              <a:defRPr sz="1050" b="0"/>
            </a:lvl1pPr>
          </a:lstStyle>
          <a:p>
            <a:pPr lvl="0"/>
            <a:r>
              <a:rPr lang="en-US" dirty="0"/>
              <a:t>Click to add content</a:t>
            </a:r>
          </a:p>
        </p:txBody>
      </p:sp>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160" y="1142737"/>
            <a:ext cx="11792689" cy="220929"/>
          </a:xfrm>
          <a:prstGeom prst="rect">
            <a:avLst/>
          </a:prstGeom>
          <a:solidFill>
            <a:schemeClr val="bg1"/>
          </a:solidFill>
          <a:ln w="6350" algn="ctr">
            <a:noFill/>
            <a:miter lim="800000"/>
            <a:headEnd/>
            <a:tailEnd/>
          </a:ln>
        </p:spPr>
        <p:txBody>
          <a:bodyPr lIns="67467" tIns="53973" rIns="67467" bIns="53973"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480000" y="2905487"/>
            <a:ext cx="5326613" cy="2501010"/>
          </a:xfrm>
        </p:spPr>
        <p:txBody>
          <a:bodyPr anchor="t" anchorCtr="0">
            <a:noAutofit/>
          </a:bodyPr>
          <a:lstStyle>
            <a:lvl1pPr>
              <a:spcBef>
                <a:spcPts val="0"/>
              </a:spcBef>
              <a:spcAft>
                <a:spcPts val="9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480000" y="1467009"/>
            <a:ext cx="5326613"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79" y="6265575"/>
            <a:ext cx="2593469"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90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480000" y="1620000"/>
            <a:ext cx="11010960" cy="2400657"/>
          </a:xfrm>
          <a:prstGeom prst="rect">
            <a:avLst/>
          </a:prstGeom>
          <a:noFill/>
        </p:spPr>
        <p:txBody>
          <a:bodyPr wrap="square" lIns="0" tIns="0" rIns="0" bIns="0" rtlCol="0">
            <a:spAutoFit/>
          </a:bodyPr>
          <a:lstStyle/>
          <a:p>
            <a:pPr>
              <a:spcBef>
                <a:spcPts val="900"/>
              </a:spcBef>
            </a:pPr>
            <a:r>
              <a:rPr lang="en-US" sz="9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00"/>
              </a:spcBef>
            </a:pPr>
            <a:r>
              <a:rPr lang="en-US" sz="9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900"/>
              </a:spcBef>
            </a:pPr>
            <a:r>
              <a:rPr lang="en-US" sz="9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900"/>
              </a:spcBef>
            </a:pPr>
            <a:r>
              <a:rPr lang="en-US" sz="9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00"/>
              </a:spcBef>
            </a:pPr>
            <a:r>
              <a:rPr lang="en-US" sz="9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br>
              <a:rPr lang="en-US" sz="900" kern="1200" dirty="0">
                <a:solidFill>
                  <a:schemeClr val="tx1"/>
                </a:solidFill>
                <a:latin typeface="Arial"/>
                <a:ea typeface="Arial Unicode MS" panose="020B0604020202020204" pitchFamily="34" charset="-128"/>
                <a:cs typeface="+mn-cs"/>
              </a:rPr>
            </a:br>
            <a:r>
              <a:rPr lang="en-US" sz="900" kern="1200" dirty="0">
                <a:solidFill>
                  <a:schemeClr val="tx1"/>
                </a:solidFill>
                <a:latin typeface="Arial"/>
                <a:ea typeface="Arial Unicode MS" panose="020B0604020202020204" pitchFamily="34" charset="-128"/>
                <a:cs typeface="+mn-cs"/>
              </a:rPr>
              <a:t>See </a:t>
            </a:r>
            <a:r>
              <a:rPr lang="en-US" sz="900" kern="1200" dirty="0">
                <a:solidFill>
                  <a:schemeClr val="tx2"/>
                </a:solidFill>
                <a:latin typeface="Arial"/>
                <a:ea typeface="Arial Unicode MS" panose="020B0604020202020204" pitchFamily="34" charset="-128"/>
                <a:cs typeface="+mn-cs"/>
                <a:hlinkClick r:id="rId2"/>
              </a:rPr>
              <a:t>http://global.sap.com/corporate-en/legal/copyright/index.epx</a:t>
            </a:r>
            <a:r>
              <a:rPr lang="en-US" sz="900" kern="1200" dirty="0">
                <a:solidFill>
                  <a:schemeClr val="tx2"/>
                </a:solidFill>
                <a:latin typeface="Arial"/>
                <a:ea typeface="Arial Unicode MS" panose="020B0604020202020204" pitchFamily="34" charset="-128"/>
                <a:cs typeface="+mn-cs"/>
              </a:rPr>
              <a:t> </a:t>
            </a:r>
            <a:r>
              <a:rPr lang="en-US" sz="9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480000" y="719836"/>
            <a:ext cx="11182288"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2017 SAP SE or an SAP affiliate company. All rights reserved.</a:t>
            </a:r>
          </a:p>
        </p:txBody>
      </p:sp>
      <p:grpSp>
        <p:nvGrpSpPr>
          <p:cNvPr id="10" name="Group 9"/>
          <p:cNvGrpSpPr/>
          <p:nvPr userDrawn="1"/>
        </p:nvGrpSpPr>
        <p:grpSpPr>
          <a:xfrm>
            <a:off x="0" y="0"/>
            <a:ext cx="12192000" cy="180000"/>
            <a:chOff x="0" y="0"/>
            <a:chExt cx="9144000" cy="180000"/>
          </a:xfrm>
        </p:grpSpPr>
        <p:sp>
          <p:nvSpPr>
            <p:cNvPr id="11" name="Rectangle 10"/>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8064000" y="0"/>
              <a:ext cx="1080000" cy="180000"/>
              <a:chOff x="10754805" y="0"/>
              <a:chExt cx="1440375" cy="252000"/>
            </a:xfrm>
          </p:grpSpPr>
          <p:sp>
            <p:nvSpPr>
              <p:cNvPr id="13" name="Rectangle 12"/>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480000" y="1620000"/>
            <a:ext cx="11031280" cy="2816156"/>
          </a:xfrm>
          <a:prstGeom prst="rect">
            <a:avLst/>
          </a:prstGeom>
          <a:noFill/>
        </p:spPr>
        <p:txBody>
          <a:bodyPr wrap="square" lIns="0" tIns="0" rIns="0" bIns="0" rtlCol="0">
            <a:spAutoFit/>
          </a:bodyPr>
          <a:lstStyle/>
          <a:p>
            <a:pPr>
              <a:spcBef>
                <a:spcPts val="900"/>
              </a:spcBef>
            </a:pPr>
            <a:r>
              <a:rPr lang="de-DE" sz="9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00"/>
              </a:spcBef>
            </a:pPr>
            <a:r>
              <a:rPr lang="de-DE" sz="9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00"/>
              </a:spcBef>
            </a:pPr>
            <a:r>
              <a:rPr lang="de-DE" sz="9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00"/>
              </a:spcBef>
            </a:pPr>
            <a:r>
              <a:rPr lang="de-DE" sz="9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00"/>
              </a:spcBef>
            </a:pPr>
            <a:r>
              <a:rPr lang="de-DE" sz="9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 Alle anderen Namen von Produkten und Dienstleistungen sind Marken der jeweiligen Firmen.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Zusätzliche Informationen zur Marke und Vermerke finden Sie auf der Seite </a:t>
            </a:r>
            <a:r>
              <a:rPr lang="de-DE" sz="900" kern="1200" noProof="0" dirty="0">
                <a:solidFill>
                  <a:schemeClr val="tx1"/>
                </a:solidFill>
                <a:effectLst/>
                <a:latin typeface="Arial"/>
                <a:ea typeface="+mn-ea"/>
                <a:cs typeface="+mn-cs"/>
                <a:hlinkClick r:id="rId2"/>
              </a:rPr>
              <a:t>http://www.sap.com/corporate-de/legal/copyright/index.epx</a:t>
            </a:r>
            <a:endParaRPr lang="de-DE" sz="900" kern="1200" noProof="0" dirty="0">
              <a:solidFill>
                <a:schemeClr val="tx1"/>
              </a:solidFill>
              <a:effectLst/>
              <a:latin typeface="Arial"/>
              <a:ea typeface="+mn-ea"/>
              <a:cs typeface="+mn-cs"/>
            </a:endParaRPr>
          </a:p>
        </p:txBody>
      </p:sp>
      <p:sp>
        <p:nvSpPr>
          <p:cNvPr id="5" name="TextBox 4"/>
          <p:cNvSpPr txBox="1"/>
          <p:nvPr userDrawn="1"/>
        </p:nvSpPr>
        <p:spPr bwMode="gray">
          <a:xfrm>
            <a:off x="480000" y="719836"/>
            <a:ext cx="11182288"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a:t>
            </a:r>
            <a:r>
              <a:rPr lang="de-DE" sz="1800" b="0" noProof="0" dirty="0"/>
              <a:t>2017 SAP SE oder ein SAP-Konzernunternehmen. Alle Rechte vorbehalten.</a:t>
            </a:r>
          </a:p>
        </p:txBody>
      </p:sp>
      <p:grpSp>
        <p:nvGrpSpPr>
          <p:cNvPr id="10" name="Group 9"/>
          <p:cNvGrpSpPr/>
          <p:nvPr userDrawn="1"/>
        </p:nvGrpSpPr>
        <p:grpSpPr>
          <a:xfrm>
            <a:off x="0" y="0"/>
            <a:ext cx="12192000" cy="180000"/>
            <a:chOff x="0" y="0"/>
            <a:chExt cx="9144000" cy="180000"/>
          </a:xfrm>
        </p:grpSpPr>
        <p:sp>
          <p:nvSpPr>
            <p:cNvPr id="11" name="Rectangle 10"/>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8064000" y="0"/>
              <a:ext cx="1080000" cy="180000"/>
              <a:chOff x="10754805" y="0"/>
              <a:chExt cx="1440375" cy="252000"/>
            </a:xfrm>
          </p:grpSpPr>
          <p:sp>
            <p:nvSpPr>
              <p:cNvPr id="13" name="Rectangle 12"/>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59876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62928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12192000" cy="2520000"/>
          </a:xfrm>
          <a:noFill/>
        </p:spPr>
        <p:txBody>
          <a:bodyPr tIns="504000"/>
          <a:lstStyle>
            <a:lvl1pPr algn="ctr">
              <a:defRPr sz="1200">
                <a:solidFill>
                  <a:schemeClr val="tx1"/>
                </a:solidFill>
              </a:defRPr>
            </a:lvl1pPr>
          </a:lstStyle>
          <a:p>
            <a:r>
              <a:rPr lang="en-US" dirty="0"/>
              <a:t>Click to insert illustration scene art</a:t>
            </a:r>
          </a:p>
        </p:txBody>
      </p:sp>
      <p:sp>
        <p:nvSpPr>
          <p:cNvPr id="6" name="Speaker"/>
          <p:cNvSpPr>
            <a:spLocks noGrp="1"/>
          </p:cNvSpPr>
          <p:nvPr userDrawn="1">
            <p:ph type="subTitle" idx="1" hasCustomPrompt="1"/>
          </p:nvPr>
        </p:nvSpPr>
        <p:spPr bwMode="gray">
          <a:xfrm>
            <a:off x="384000" y="4720551"/>
            <a:ext cx="10848000"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9" name="Presentation Title"/>
          <p:cNvSpPr>
            <a:spLocks noGrp="1"/>
          </p:cNvSpPr>
          <p:nvPr userDrawn="1">
            <p:ph type="body" sz="quarter" idx="14" hasCustomPrompt="1"/>
          </p:nvPr>
        </p:nvSpPr>
        <p:spPr>
          <a:xfrm>
            <a:off x="384000" y="3615350"/>
            <a:ext cx="10848000"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9"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79" y="6265575"/>
            <a:ext cx="2593469"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31311"/>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887381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272818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1802143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578438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09630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145644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1838526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35163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84486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gray">
          <a:xfrm>
            <a:off x="384000" y="4269601"/>
            <a:ext cx="624565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384000" y="2707200"/>
            <a:ext cx="6245651"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
        <p:nvSpPr>
          <p:cNvPr id="4" name="Picture Placeholder 3"/>
          <p:cNvSpPr>
            <a:spLocks noGrp="1"/>
          </p:cNvSpPr>
          <p:nvPr>
            <p:ph type="pic" sz="quarter" idx="15"/>
          </p:nvPr>
        </p:nvSpPr>
        <p:spPr>
          <a:xfrm>
            <a:off x="7013651" y="1629000"/>
            <a:ext cx="4800000" cy="3600000"/>
          </a:xfrm>
        </p:spPr>
        <p:txBody>
          <a:bodyPr/>
          <a:lstStyle/>
          <a:p>
            <a:endParaRPr lang="de-DE"/>
          </a:p>
        </p:txBody>
      </p:sp>
      <p:pic>
        <p:nvPicPr>
          <p:cNvPr id="8"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79" y="6265575"/>
            <a:ext cx="2593469"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1042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480000" y="1620000"/>
            <a:ext cx="11232000" cy="4230000"/>
          </a:xfrm>
        </p:spPr>
        <p:txBody>
          <a:bodyPr>
            <a:noAutofit/>
          </a:bodyPr>
          <a:lstStyle>
            <a:lvl1pPr marL="0" marR="0" indent="0" algn="l" defTabSz="816201" rtl="0" eaLnBrk="1" fontAlgn="auto" latinLnBrk="0" hangingPunct="1">
              <a:lnSpc>
                <a:spcPct val="100000"/>
              </a:lnSpc>
              <a:spcBef>
                <a:spcPts val="3000"/>
              </a:spcBef>
              <a:spcAft>
                <a:spcPts val="0"/>
              </a:spcAft>
              <a:buClr>
                <a:schemeClr val="accent1"/>
              </a:buClr>
              <a:buSzPct val="80000"/>
              <a:buFontTx/>
              <a:buNone/>
              <a:tabLst/>
              <a:defRPr sz="2000" b="0"/>
            </a:lvl1pPr>
            <a:lvl2pPr marL="179388" marR="0" indent="-179388" algn="l" defTabSz="816201" rtl="0" eaLnBrk="1" fontAlgn="auto" latinLnBrk="0" hangingPunct="1">
              <a:lnSpc>
                <a:spcPct val="100000"/>
              </a:lnSpc>
              <a:spcBef>
                <a:spcPts val="450"/>
              </a:spcBef>
              <a:spcAft>
                <a:spcPts val="0"/>
              </a:spcAft>
              <a:buClr>
                <a:schemeClr val="accent1"/>
              </a:buClr>
              <a:buSzPct val="100000"/>
              <a:buFont typeface="Wingdings" panose="05000000000000000000" pitchFamily="2" charset="2"/>
              <a:buChar char="§"/>
              <a:tabLst/>
              <a:defRPr sz="1800"/>
            </a:lvl2pPr>
            <a:lvl3pPr marL="360000" marR="0" indent="-180000" algn="l" defTabSz="816201" rtl="0" eaLnBrk="1" fontAlgn="auto" latinLnBrk="0" hangingPunct="1">
              <a:lnSpc>
                <a:spcPct val="100000"/>
              </a:lnSpc>
              <a:spcBef>
                <a:spcPts val="300"/>
              </a:spcBef>
              <a:spcAft>
                <a:spcPts val="0"/>
              </a:spcAft>
              <a:buClr>
                <a:schemeClr val="tx1"/>
              </a:buClr>
              <a:buSzPct val="100000"/>
              <a:buFont typeface="Arial" pitchFamily="34" charset="0"/>
              <a:buChar char="–"/>
              <a:tabLst/>
              <a:defRPr sz="1600" baseline="0"/>
            </a:lvl3pPr>
            <a:lvl4pPr marL="404811" marR="0" indent="-134937" algn="l" defTabSz="816201" rtl="0" eaLnBrk="1" fontAlgn="auto" latinLnBrk="0" hangingPunct="1">
              <a:lnSpc>
                <a:spcPct val="100000"/>
              </a:lnSpc>
              <a:spcBef>
                <a:spcPts val="187"/>
              </a:spcBef>
              <a:spcAft>
                <a:spcPts val="0"/>
              </a:spcAft>
              <a:buClr>
                <a:schemeClr val="tx1"/>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480000" y="3090446"/>
            <a:ext cx="11182288"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llustration scene art">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4338000"/>
            <a:ext cx="12192000" cy="2520000"/>
          </a:xfrm>
          <a:no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pPr marL="0" marR="0" lvl="0" indent="0" algn="ctr" defTabSz="816201" rtl="0" eaLnBrk="1" fontAlgn="auto" latinLnBrk="0" hangingPunct="1">
              <a:lnSpc>
                <a:spcPct val="100000"/>
              </a:lnSpc>
              <a:spcBef>
                <a:spcPts val="900"/>
              </a:spcBef>
              <a:spcAft>
                <a:spcPts val="0"/>
              </a:spcAft>
              <a:buClr>
                <a:schemeClr val="accent1"/>
              </a:buClr>
              <a:buSzPct val="80000"/>
              <a:buFontTx/>
              <a:buNone/>
              <a:tabLst/>
              <a:defRPr/>
            </a:pPr>
            <a:r>
              <a:rPr lang="en-US" dirty="0"/>
              <a:t>Placeholder for illustration scene art</a:t>
            </a:r>
          </a:p>
        </p:txBody>
      </p:sp>
      <p:sp>
        <p:nvSpPr>
          <p:cNvPr id="2" name="Divider text"/>
          <p:cNvSpPr>
            <a:spLocks noGrp="1"/>
          </p:cNvSpPr>
          <p:nvPr>
            <p:ph type="ctrTitle" hasCustomPrompt="1"/>
          </p:nvPr>
        </p:nvSpPr>
        <p:spPr bwMode="gray">
          <a:xfrm>
            <a:off x="480000" y="3092400"/>
            <a:ext cx="11182288"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2000" cy="3430800"/>
          </a:xfrm>
          <a:solidFill>
            <a:schemeClr val="tx2">
              <a:alpha val="70000"/>
            </a:schemeClr>
          </a:solid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pPr marL="0" marR="0" lvl="0" indent="0" algn="ctr" defTabSz="816201" rtl="0" eaLnBrk="1" fontAlgn="auto" latinLnBrk="0" hangingPunct="1">
              <a:lnSpc>
                <a:spcPct val="100000"/>
              </a:lnSpc>
              <a:spcBef>
                <a:spcPts val="900"/>
              </a:spcBef>
              <a:spcAft>
                <a:spcPts val="0"/>
              </a:spcAft>
              <a:buClr>
                <a:schemeClr val="accent1"/>
              </a:buClr>
              <a:buSzPct val="80000"/>
              <a:buFontTx/>
              <a:buNone/>
              <a:tabLst/>
              <a:defRPr/>
            </a:pPr>
            <a:r>
              <a:rPr lang="en-US" dirty="0"/>
              <a:t>Placeholder for image</a:t>
            </a:r>
          </a:p>
        </p:txBody>
      </p:sp>
      <p:sp>
        <p:nvSpPr>
          <p:cNvPr id="2" name="Divider text"/>
          <p:cNvSpPr>
            <a:spLocks noGrp="1"/>
          </p:cNvSpPr>
          <p:nvPr>
            <p:ph type="ctrTitle" hasCustomPrompt="1"/>
          </p:nvPr>
        </p:nvSpPr>
        <p:spPr bwMode="gray">
          <a:xfrm>
            <a:off x="480000" y="1405825"/>
            <a:ext cx="11182288" cy="615553"/>
          </a:xfrm>
        </p:spPr>
        <p:txBody>
          <a:bodyPr anchor="t" anchorCtr="0">
            <a:noAutofit/>
          </a:bodyPr>
          <a:lstStyle>
            <a:lvl1pPr>
              <a:defRPr sz="40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27166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p:nvSpPr>
        <p:spPr bwMode="black">
          <a:xfrm>
            <a:off x="11367912" y="6463903"/>
            <a:ext cx="344088" cy="169277"/>
          </a:xfrm>
          <a:prstGeom prst="rect">
            <a:avLst/>
          </a:prstGeom>
          <a:noFill/>
        </p:spPr>
        <p:txBody>
          <a:bodyPr wrap="squar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1100" noProof="0" smtClean="0"/>
              <a:pPr marL="0" lvl="0" indent="0" algn="r">
                <a:buNone/>
              </a:pPr>
              <a:t>‹#›</a:t>
            </a:fld>
            <a:endParaRPr lang="en-US" sz="1100" noProof="0" dirty="0"/>
          </a:p>
        </p:txBody>
      </p:sp>
      <p:sp>
        <p:nvSpPr>
          <p:cNvPr id="3" name="Text Placeholder 2"/>
          <p:cNvSpPr>
            <a:spLocks noGrp="1"/>
          </p:cNvSpPr>
          <p:nvPr>
            <p:ph type="body" idx="1"/>
          </p:nvPr>
        </p:nvSpPr>
        <p:spPr bwMode="gray">
          <a:xfrm>
            <a:off x="479999" y="1620000"/>
            <a:ext cx="11232000"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p:ph type="title"/>
          </p:nvPr>
        </p:nvSpPr>
        <p:spPr bwMode="gray">
          <a:xfrm>
            <a:off x="479999" y="504000"/>
            <a:ext cx="11232000"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12" name="Group 11"/>
          <p:cNvGrpSpPr/>
          <p:nvPr/>
        </p:nvGrpSpPr>
        <p:grpSpPr>
          <a:xfrm>
            <a:off x="0" y="0"/>
            <a:ext cx="12192000" cy="180000"/>
            <a:chOff x="0" y="0"/>
            <a:chExt cx="9144000" cy="180000"/>
          </a:xfrm>
        </p:grpSpPr>
        <p:sp>
          <p:nvSpPr>
            <p:cNvPr id="13" name="Rectangle 12"/>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8064000" y="0"/>
              <a:ext cx="1080000" cy="180000"/>
              <a:chOff x="10754805" y="0"/>
              <a:chExt cx="1440375" cy="252000"/>
            </a:xfrm>
          </p:grpSpPr>
          <p:sp>
            <p:nvSpPr>
              <p:cNvPr id="15" name="Rectangle 14"/>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pic>
        <p:nvPicPr>
          <p:cNvPr id="16" name="Picture 2" descr="C:\Users\user\Documents\Service-Model.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3379" y="6265575"/>
            <a:ext cx="2593469"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75" r:id="rId3"/>
    <p:sldLayoutId id="2147483774" r:id="rId4"/>
    <p:sldLayoutId id="2147483741" r:id="rId5"/>
    <p:sldLayoutId id="2147483765" r:id="rId6"/>
    <p:sldLayoutId id="2147483767" r:id="rId7"/>
    <p:sldLayoutId id="2147483772" r:id="rId8"/>
    <p:sldLayoutId id="2147483743" r:id="rId9"/>
    <p:sldLayoutId id="2147483773" r:id="rId10"/>
    <p:sldLayoutId id="2147483745" r:id="rId11"/>
    <p:sldLayoutId id="2147483760" r:id="rId12"/>
    <p:sldLayoutId id="2147483768" r:id="rId13"/>
    <p:sldLayoutId id="2147483769" r:id="rId14"/>
    <p:sldLayoutId id="2147483770" r:id="rId15"/>
    <p:sldLayoutId id="2147483744"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Lst>
  <p:hf sldNum="0" hdr="0" ftr="0" dt="0"/>
  <p:txStyles>
    <p:titleStyle>
      <a:lvl1pPr algn="l" defTabSz="816201"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816201" rtl="0" eaLnBrk="1" latinLnBrk="0" hangingPunct="1">
        <a:spcBef>
          <a:spcPts val="1350"/>
        </a:spcBef>
        <a:buClr>
          <a:schemeClr val="accent1"/>
        </a:buClr>
        <a:buSzPct val="80000"/>
        <a:buFontTx/>
        <a:buNone/>
        <a:defRPr sz="2000" b="0" kern="120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16201" rtl="0" eaLnBrk="1" latinLnBrk="0" hangingPunct="1">
        <a:defRPr sz="1575" kern="1200">
          <a:solidFill>
            <a:schemeClr val="tx1"/>
          </a:solidFill>
          <a:latin typeface="+mn-lt"/>
          <a:ea typeface="+mn-ea"/>
          <a:cs typeface="+mn-cs"/>
        </a:defRPr>
      </a:lvl1pPr>
      <a:lvl2pPr marL="408100" algn="l" defTabSz="816201" rtl="0" eaLnBrk="1" latinLnBrk="0" hangingPunct="1">
        <a:defRPr sz="1575" kern="1200">
          <a:solidFill>
            <a:schemeClr val="tx1"/>
          </a:solidFill>
          <a:latin typeface="+mn-lt"/>
          <a:ea typeface="+mn-ea"/>
          <a:cs typeface="+mn-cs"/>
        </a:defRPr>
      </a:lvl2pPr>
      <a:lvl3pPr marL="816201" algn="l" defTabSz="816201" rtl="0" eaLnBrk="1" latinLnBrk="0" hangingPunct="1">
        <a:defRPr sz="1575" kern="1200">
          <a:solidFill>
            <a:schemeClr val="tx1"/>
          </a:solidFill>
          <a:latin typeface="+mn-lt"/>
          <a:ea typeface="+mn-ea"/>
          <a:cs typeface="+mn-cs"/>
        </a:defRPr>
      </a:lvl3pPr>
      <a:lvl4pPr marL="1224301" algn="l" defTabSz="816201" rtl="0" eaLnBrk="1" latinLnBrk="0" hangingPunct="1">
        <a:defRPr sz="1575" kern="1200">
          <a:solidFill>
            <a:schemeClr val="tx1"/>
          </a:solidFill>
          <a:latin typeface="+mn-lt"/>
          <a:ea typeface="+mn-ea"/>
          <a:cs typeface="+mn-cs"/>
        </a:defRPr>
      </a:lvl4pPr>
      <a:lvl5pPr marL="1632402" algn="l" defTabSz="816201" rtl="0" eaLnBrk="1" latinLnBrk="0" hangingPunct="1">
        <a:defRPr sz="1575" kern="1200">
          <a:solidFill>
            <a:schemeClr val="tx1"/>
          </a:solidFill>
          <a:latin typeface="+mn-lt"/>
          <a:ea typeface="+mn-ea"/>
          <a:cs typeface="+mn-cs"/>
        </a:defRPr>
      </a:lvl5pPr>
      <a:lvl6pPr marL="2040503" algn="l" defTabSz="816201" rtl="0" eaLnBrk="1" latinLnBrk="0" hangingPunct="1">
        <a:defRPr sz="1575" kern="1200">
          <a:solidFill>
            <a:schemeClr val="tx1"/>
          </a:solidFill>
          <a:latin typeface="+mn-lt"/>
          <a:ea typeface="+mn-ea"/>
          <a:cs typeface="+mn-cs"/>
        </a:defRPr>
      </a:lvl6pPr>
      <a:lvl7pPr marL="2448603" algn="l" defTabSz="816201" rtl="0" eaLnBrk="1" latinLnBrk="0" hangingPunct="1">
        <a:defRPr sz="1575" kern="1200">
          <a:solidFill>
            <a:schemeClr val="tx1"/>
          </a:solidFill>
          <a:latin typeface="+mn-lt"/>
          <a:ea typeface="+mn-ea"/>
          <a:cs typeface="+mn-cs"/>
        </a:defRPr>
      </a:lvl7pPr>
      <a:lvl8pPr marL="2856704" algn="l" defTabSz="816201" rtl="0" eaLnBrk="1" latinLnBrk="0" hangingPunct="1">
        <a:defRPr sz="1575" kern="1200">
          <a:solidFill>
            <a:schemeClr val="tx1"/>
          </a:solidFill>
          <a:latin typeface="+mn-lt"/>
          <a:ea typeface="+mn-ea"/>
          <a:cs typeface="+mn-cs"/>
        </a:defRPr>
      </a:lvl8pPr>
      <a:lvl9pPr marL="3264804" algn="l" defTabSz="816201"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59CA-342C-444E-BAC7-E2DD57DB1C32}" type="slidenum">
              <a:rPr lang="ru-RU" smtClean="0"/>
              <a:t>‹#›</a:t>
            </a:fld>
            <a:endParaRPr lang="ru-RU"/>
          </a:p>
        </p:txBody>
      </p:sp>
    </p:spTree>
    <p:extLst>
      <p:ext uri="{BB962C8B-B14F-4D97-AF65-F5344CB8AC3E}">
        <p14:creationId xmlns:p14="http://schemas.microsoft.com/office/powerpoint/2010/main" val="326942426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a.melentsov@servicemodel.ru"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www.servicemodel.ru/" TargetMode="Externa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3.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59876" y="191713"/>
            <a:ext cx="10213534" cy="1504566"/>
          </a:xfrm>
        </p:spPr>
        <p:txBody>
          <a:bodyPr/>
          <a:lstStyle/>
          <a:p>
            <a:r>
              <a:rPr lang="ru-RU" sz="4400" dirty="0"/>
              <a:t>ПО «Метамодель»- комплексное решение для тепловой генерации</a:t>
            </a:r>
            <a:endParaRPr lang="ru-RU" sz="3200" dirty="0"/>
          </a:p>
          <a:p>
            <a:endParaRPr lang="ru-RU" sz="1800" b="0" dirty="0"/>
          </a:p>
          <a:p>
            <a:pPr>
              <a:spcAft>
                <a:spcPts val="1200"/>
              </a:spcAft>
            </a:pPr>
            <a:endParaRPr lang="ru-RU" sz="1800" dirty="0"/>
          </a:p>
          <a:p>
            <a:pPr>
              <a:spcAft>
                <a:spcPts val="1200"/>
              </a:spcAft>
            </a:pPr>
            <a:endParaRPr lang="ru-RU" sz="1800" dirty="0"/>
          </a:p>
        </p:txBody>
      </p:sp>
      <p:sp>
        <p:nvSpPr>
          <p:cNvPr id="4" name="AutoShape 2" descr="Картинки по запросу atm"/>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2" name="TextBox 1">
            <a:extLst>
              <a:ext uri="{FF2B5EF4-FFF2-40B4-BE49-F238E27FC236}">
                <a16:creationId xmlns:a16="http://schemas.microsoft.com/office/drawing/2014/main" id="{0800132B-9791-4230-9F65-D81F6F6EE9F7}"/>
              </a:ext>
            </a:extLst>
          </p:cNvPr>
          <p:cNvSpPr txBox="1"/>
          <p:nvPr/>
        </p:nvSpPr>
        <p:spPr>
          <a:xfrm>
            <a:off x="657115" y="1895061"/>
            <a:ext cx="6602315" cy="1938992"/>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Arial" panose="020B0604020202020204" pitchFamily="34" charset="0"/>
              <a:buChar char="•"/>
            </a:pPr>
            <a:r>
              <a:rPr lang="ru-RU" sz="1800" b="1" kern="0" dirty="0">
                <a:ea typeface="Arial Unicode MS" pitchFamily="34" charset="-128"/>
                <a:cs typeface="Arial Unicode MS" pitchFamily="34" charset="-128"/>
              </a:rPr>
              <a:t>Эффективное решение производственных и рыночных задач на единой модели ТЭС</a:t>
            </a:r>
          </a:p>
          <a:p>
            <a:pPr marL="285750" indent="-285750" fontAlgn="base">
              <a:spcBef>
                <a:spcPct val="50000"/>
              </a:spcBef>
              <a:spcAft>
                <a:spcPct val="0"/>
              </a:spcAft>
              <a:buClr>
                <a:srgbClr val="F0AB00"/>
              </a:buClr>
              <a:buSzPct val="80000"/>
              <a:buFont typeface="Arial" panose="020B0604020202020204" pitchFamily="34" charset="0"/>
              <a:buChar char="•"/>
            </a:pPr>
            <a:r>
              <a:rPr lang="ru-RU" sz="1800" b="1" kern="0" dirty="0">
                <a:ea typeface="Arial Unicode MS" pitchFamily="34" charset="-128"/>
                <a:cs typeface="Arial Unicode MS" pitchFamily="34" charset="-128"/>
              </a:rPr>
              <a:t>Авторские оптимизационные алгоритмы, гарантирующие максимальный экономический</a:t>
            </a:r>
            <a:br>
              <a:rPr lang="ru-RU" sz="1800" b="1" kern="0" dirty="0">
                <a:ea typeface="Arial Unicode MS" pitchFamily="34" charset="-128"/>
                <a:cs typeface="Arial Unicode MS" pitchFamily="34" charset="-128"/>
              </a:rPr>
            </a:br>
            <a:r>
              <a:rPr lang="ru-RU" sz="1800" b="1" kern="0" dirty="0">
                <a:ea typeface="Arial Unicode MS" pitchFamily="34" charset="-128"/>
                <a:cs typeface="Arial Unicode MS" pitchFamily="34" charset="-128"/>
              </a:rPr>
              <a:t>эффект</a:t>
            </a:r>
          </a:p>
          <a:p>
            <a:pPr marL="285750" indent="-285750" fontAlgn="base">
              <a:spcBef>
                <a:spcPct val="50000"/>
              </a:spcBef>
              <a:spcAft>
                <a:spcPct val="0"/>
              </a:spcAft>
              <a:buClr>
                <a:srgbClr val="F0AB00"/>
              </a:buClr>
              <a:buSzPct val="80000"/>
              <a:buFont typeface="Arial" panose="020B0604020202020204" pitchFamily="34" charset="0"/>
              <a:buChar char="•"/>
            </a:pPr>
            <a:r>
              <a:rPr lang="ru-RU" sz="1800" b="1" kern="0" dirty="0">
                <a:ea typeface="Arial Unicode MS" pitchFamily="34" charset="-128"/>
                <a:cs typeface="Arial Unicode MS" pitchFamily="34" charset="-128"/>
              </a:rPr>
              <a:t>Стопроцентное импортозамещение</a:t>
            </a:r>
          </a:p>
        </p:txBody>
      </p:sp>
      <p:pic>
        <p:nvPicPr>
          <p:cNvPr id="6" name="Рисунок 5">
            <a:extLst>
              <a:ext uri="{FF2B5EF4-FFF2-40B4-BE49-F238E27FC236}">
                <a16:creationId xmlns:a16="http://schemas.microsoft.com/office/drawing/2014/main" id="{7F73EF46-A88A-4058-89B9-C4317AE045C0}"/>
              </a:ext>
            </a:extLst>
          </p:cNvPr>
          <p:cNvPicPr>
            <a:picLocks noChangeAspect="1"/>
          </p:cNvPicPr>
          <p:nvPr/>
        </p:nvPicPr>
        <p:blipFill>
          <a:blip r:embed="rId2"/>
          <a:stretch>
            <a:fillRect/>
          </a:stretch>
        </p:blipFill>
        <p:spPr>
          <a:xfrm>
            <a:off x="6765235" y="1895061"/>
            <a:ext cx="5215150" cy="3616249"/>
          </a:xfrm>
          <a:prstGeom prst="rect">
            <a:avLst/>
          </a:prstGeom>
        </p:spPr>
      </p:pic>
    </p:spTree>
    <p:extLst>
      <p:ext uri="{BB962C8B-B14F-4D97-AF65-F5344CB8AC3E}">
        <p14:creationId xmlns:p14="http://schemas.microsoft.com/office/powerpoint/2010/main" val="375985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E33419-75E2-48AF-9652-9E33D2C6490E}"/>
              </a:ext>
            </a:extLst>
          </p:cNvPr>
          <p:cNvSpPr>
            <a:spLocks noGrp="1"/>
          </p:cNvSpPr>
          <p:nvPr>
            <p:ph type="title"/>
          </p:nvPr>
        </p:nvSpPr>
        <p:spPr>
          <a:xfrm>
            <a:off x="479999" y="504000"/>
            <a:ext cx="11232000" cy="369332"/>
          </a:xfrm>
        </p:spPr>
        <p:txBody>
          <a:bodyPr/>
          <a:lstStyle/>
          <a:p>
            <a:pPr lvl="0"/>
            <a:r>
              <a:rPr lang="ru-RU" dirty="0"/>
              <a:t>Авторский оптимизационный алгоритм </a:t>
            </a:r>
          </a:p>
        </p:txBody>
      </p:sp>
      <p:sp>
        <p:nvSpPr>
          <p:cNvPr id="6" name="Прямоугольник 5">
            <a:extLst>
              <a:ext uri="{FF2B5EF4-FFF2-40B4-BE49-F238E27FC236}">
                <a16:creationId xmlns:a16="http://schemas.microsoft.com/office/drawing/2014/main" id="{29474D66-DE89-48A5-9FF9-6785533236E9}"/>
              </a:ext>
            </a:extLst>
          </p:cNvPr>
          <p:cNvSpPr/>
          <p:nvPr/>
        </p:nvSpPr>
        <p:spPr>
          <a:xfrm>
            <a:off x="5373757" y="1189247"/>
            <a:ext cx="6460434" cy="5304318"/>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lvl="0" indent="-342900">
              <a:spcAft>
                <a:spcPts val="1200"/>
              </a:spcAft>
              <a:buFont typeface="Wingdings" panose="05000000000000000000" pitchFamily="2" charset="2"/>
              <a:buChar char="v"/>
            </a:pPr>
            <a:r>
              <a:rPr lang="ru-RU" sz="2400" b="0" dirty="0"/>
              <a:t>Высокое быстродействие</a:t>
            </a:r>
          </a:p>
          <a:p>
            <a:pPr marL="342900" lvl="0" indent="-342900">
              <a:spcAft>
                <a:spcPts val="1200"/>
              </a:spcAft>
              <a:buFont typeface="Wingdings" panose="05000000000000000000" pitchFamily="2" charset="2"/>
              <a:buChar char="v"/>
            </a:pPr>
            <a:r>
              <a:rPr lang="ru-RU" sz="2400" dirty="0" err="1"/>
              <a:t>Неулучшаемость</a:t>
            </a:r>
            <a:r>
              <a:rPr lang="ru-RU" sz="2400" dirty="0"/>
              <a:t> найденного оптимального энергетического режима – максимальный экономический эффект</a:t>
            </a:r>
          </a:p>
          <a:p>
            <a:pPr marL="342900" lvl="0" indent="-342900">
              <a:spcAft>
                <a:spcPts val="1200"/>
              </a:spcAft>
              <a:buFont typeface="Wingdings" panose="05000000000000000000" pitchFamily="2" charset="2"/>
              <a:buChar char="v"/>
            </a:pPr>
            <a:r>
              <a:rPr lang="ru-RU" sz="2400" dirty="0"/>
              <a:t>Практическая достижимость оптимального режима</a:t>
            </a:r>
          </a:p>
          <a:p>
            <a:pPr marL="342900" lvl="0" indent="-342900">
              <a:spcAft>
                <a:spcPts val="1200"/>
              </a:spcAft>
              <a:buFont typeface="Wingdings" panose="05000000000000000000" pitchFamily="2" charset="2"/>
              <a:buChar char="v"/>
            </a:pPr>
            <a:r>
              <a:rPr lang="ru-RU" sz="2400" dirty="0"/>
              <a:t>Возможность проверки хода оптимизации с использованием визуального отладчика</a:t>
            </a:r>
          </a:p>
          <a:p>
            <a:pPr marL="342900" lvl="0" indent="-342900">
              <a:spcAft>
                <a:spcPts val="1200"/>
              </a:spcAft>
              <a:buFont typeface="Wingdings" panose="05000000000000000000" pitchFamily="2" charset="2"/>
              <a:buChar char="v"/>
            </a:pPr>
            <a:r>
              <a:rPr lang="ru-RU" sz="2400" dirty="0"/>
              <a:t>Соответствие модельного расхода топлива для режима фактическому расходу топлива</a:t>
            </a:r>
          </a:p>
          <a:p>
            <a:pPr lvl="0">
              <a:buChar char="•"/>
            </a:pPr>
            <a:endParaRPr lang="ru-RU" dirty="0"/>
          </a:p>
        </p:txBody>
      </p:sp>
      <p:sp>
        <p:nvSpPr>
          <p:cNvPr id="8" name="TextBox 7">
            <a:extLst>
              <a:ext uri="{FF2B5EF4-FFF2-40B4-BE49-F238E27FC236}">
                <a16:creationId xmlns:a16="http://schemas.microsoft.com/office/drawing/2014/main" id="{2CF670F9-4C63-46DB-B5B1-94774E88EE78}"/>
              </a:ext>
            </a:extLst>
          </p:cNvPr>
          <p:cNvSpPr txBox="1"/>
          <p:nvPr/>
        </p:nvSpPr>
        <p:spPr>
          <a:xfrm>
            <a:off x="479999" y="1172667"/>
            <a:ext cx="2502288" cy="55399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cs typeface="Arial Unicode MS" pitchFamily="34" charset="-128"/>
              </a:rPr>
              <a:t>Визуальный отладчик </a:t>
            </a:r>
            <a:br>
              <a:rPr lang="ru-RU" sz="1800" i="1" kern="0" dirty="0">
                <a:ea typeface="Arial Unicode MS" pitchFamily="34" charset="-128"/>
                <a:cs typeface="Arial Unicode MS" pitchFamily="34" charset="-128"/>
              </a:rPr>
            </a:br>
            <a:r>
              <a:rPr lang="ru-RU" sz="1800" i="1" kern="0" dirty="0">
                <a:ea typeface="Arial Unicode MS" pitchFamily="34" charset="-128"/>
                <a:cs typeface="Arial Unicode MS" pitchFamily="34" charset="-128"/>
              </a:rPr>
              <a:t>оптимизации</a:t>
            </a:r>
          </a:p>
        </p:txBody>
      </p:sp>
      <p:pic>
        <p:nvPicPr>
          <p:cNvPr id="9" name="Рисунок 8">
            <a:extLst>
              <a:ext uri="{FF2B5EF4-FFF2-40B4-BE49-F238E27FC236}">
                <a16:creationId xmlns:a16="http://schemas.microsoft.com/office/drawing/2014/main" id="{4127F0C0-064E-4EEB-884B-66E4DEB7BEC4}"/>
              </a:ext>
            </a:extLst>
          </p:cNvPr>
          <p:cNvPicPr>
            <a:picLocks noChangeAspect="1"/>
          </p:cNvPicPr>
          <p:nvPr/>
        </p:nvPicPr>
        <p:blipFill>
          <a:blip r:embed="rId2"/>
          <a:stretch>
            <a:fillRect/>
          </a:stretch>
        </p:blipFill>
        <p:spPr>
          <a:xfrm>
            <a:off x="479999" y="1830662"/>
            <a:ext cx="4774488" cy="2473370"/>
          </a:xfrm>
          <a:prstGeom prst="rect">
            <a:avLst/>
          </a:prstGeom>
        </p:spPr>
      </p:pic>
    </p:spTree>
    <p:extLst>
      <p:ext uri="{BB962C8B-B14F-4D97-AF65-F5344CB8AC3E}">
        <p14:creationId xmlns:p14="http://schemas.microsoft.com/office/powerpoint/2010/main" val="167588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E33419-75E2-48AF-9652-9E33D2C6490E}"/>
              </a:ext>
            </a:extLst>
          </p:cNvPr>
          <p:cNvSpPr>
            <a:spLocks noGrp="1"/>
          </p:cNvSpPr>
          <p:nvPr>
            <p:ph type="title"/>
          </p:nvPr>
        </p:nvSpPr>
        <p:spPr>
          <a:xfrm>
            <a:off x="479999" y="504000"/>
            <a:ext cx="11232000" cy="369332"/>
          </a:xfrm>
        </p:spPr>
        <p:txBody>
          <a:bodyPr/>
          <a:lstStyle/>
          <a:p>
            <a:pPr lvl="0"/>
            <a:r>
              <a:rPr lang="ru-RU" dirty="0"/>
              <a:t>Типовые задачи оптимизации</a:t>
            </a:r>
          </a:p>
        </p:txBody>
      </p:sp>
      <p:graphicFrame>
        <p:nvGraphicFramePr>
          <p:cNvPr id="8" name="Схема 7">
            <a:extLst>
              <a:ext uri="{FF2B5EF4-FFF2-40B4-BE49-F238E27FC236}">
                <a16:creationId xmlns:a16="http://schemas.microsoft.com/office/drawing/2014/main" id="{012FED2C-C414-4581-95F1-CAA001AA3694}"/>
              </a:ext>
            </a:extLst>
          </p:cNvPr>
          <p:cNvGraphicFramePr/>
          <p:nvPr>
            <p:extLst>
              <p:ext uri="{D42A27DB-BD31-4B8C-83A1-F6EECF244321}">
                <p14:modId xmlns:p14="http://schemas.microsoft.com/office/powerpoint/2010/main" val="2094180380"/>
              </p:ext>
            </p:extLst>
          </p:nvPr>
        </p:nvGraphicFramePr>
        <p:xfrm>
          <a:off x="479999" y="1148080"/>
          <a:ext cx="11231999"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7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9FD8655-F92A-48E5-B19C-C3DB59F82B4D}"/>
              </a:ext>
            </a:extLst>
          </p:cNvPr>
          <p:cNvSpPr>
            <a:spLocks noGrp="1"/>
          </p:cNvSpPr>
          <p:nvPr>
            <p:ph type="title"/>
          </p:nvPr>
        </p:nvSpPr>
        <p:spPr>
          <a:xfrm>
            <a:off x="479999" y="504000"/>
            <a:ext cx="11232000" cy="738664"/>
          </a:xfrm>
        </p:spPr>
        <p:txBody>
          <a:bodyPr/>
          <a:lstStyle/>
          <a:p>
            <a:r>
              <a:rPr lang="ru-RU" dirty="0"/>
              <a:t>Консолидированная </a:t>
            </a:r>
            <a:br>
              <a:rPr lang="ru-RU" dirty="0"/>
            </a:br>
            <a:r>
              <a:rPr lang="ru-RU" dirty="0"/>
              <a:t>модель ГК (холдинга)</a:t>
            </a:r>
          </a:p>
        </p:txBody>
      </p:sp>
      <p:pic>
        <p:nvPicPr>
          <p:cNvPr id="11" name="Объект 10">
            <a:extLst>
              <a:ext uri="{FF2B5EF4-FFF2-40B4-BE49-F238E27FC236}">
                <a16:creationId xmlns:a16="http://schemas.microsoft.com/office/drawing/2014/main" id="{65C2378E-9467-4FA1-8567-3FD3A524092B}"/>
              </a:ext>
            </a:extLst>
          </p:cNvPr>
          <p:cNvPicPr>
            <a:picLocks noGrp="1" noChangeAspect="1"/>
          </p:cNvPicPr>
          <p:nvPr>
            <p:ph idx="1"/>
          </p:nvPr>
        </p:nvPicPr>
        <p:blipFill>
          <a:blip r:embed="rId2"/>
          <a:stretch>
            <a:fillRect/>
          </a:stretch>
        </p:blipFill>
        <p:spPr>
          <a:xfrm>
            <a:off x="3793401" y="240521"/>
            <a:ext cx="7046877" cy="6473803"/>
          </a:xfrm>
        </p:spPr>
      </p:pic>
    </p:spTree>
    <p:extLst>
      <p:ext uri="{BB962C8B-B14F-4D97-AF65-F5344CB8AC3E}">
        <p14:creationId xmlns:p14="http://schemas.microsoft.com/office/powerpoint/2010/main" val="414932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E33419-75E2-48AF-9652-9E33D2C6490E}"/>
              </a:ext>
            </a:extLst>
          </p:cNvPr>
          <p:cNvSpPr>
            <a:spLocks noGrp="1"/>
          </p:cNvSpPr>
          <p:nvPr>
            <p:ph type="title"/>
          </p:nvPr>
        </p:nvSpPr>
        <p:spPr>
          <a:xfrm>
            <a:off x="479999" y="504000"/>
            <a:ext cx="11232000" cy="369332"/>
          </a:xfrm>
        </p:spPr>
        <p:txBody>
          <a:bodyPr/>
          <a:lstStyle/>
          <a:p>
            <a:pPr lvl="0"/>
            <a:r>
              <a:rPr lang="ru-RU" dirty="0"/>
              <a:t>Архитектура и импортозамещение</a:t>
            </a:r>
          </a:p>
        </p:txBody>
      </p:sp>
      <p:sp>
        <p:nvSpPr>
          <p:cNvPr id="6" name="Прямоугольник 5">
            <a:extLst>
              <a:ext uri="{FF2B5EF4-FFF2-40B4-BE49-F238E27FC236}">
                <a16:creationId xmlns:a16="http://schemas.microsoft.com/office/drawing/2014/main" id="{29474D66-DE89-48A5-9FF9-6785533236E9}"/>
              </a:ext>
            </a:extLst>
          </p:cNvPr>
          <p:cNvSpPr/>
          <p:nvPr/>
        </p:nvSpPr>
        <p:spPr>
          <a:xfrm>
            <a:off x="479999" y="1081208"/>
            <a:ext cx="7407363" cy="4880249"/>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lvl="0" indent="-342900">
              <a:spcAft>
                <a:spcPts val="1200"/>
              </a:spcAft>
              <a:buFont typeface="Wingdings" panose="05000000000000000000" pitchFamily="2" charset="2"/>
              <a:buChar char="v"/>
            </a:pPr>
            <a:r>
              <a:rPr lang="ru-RU" sz="2400" b="0" dirty="0"/>
              <a:t>ПО «Метамодель» в реестре Российского ПО</a:t>
            </a:r>
          </a:p>
          <a:p>
            <a:pPr marL="342900" lvl="0" indent="-342900">
              <a:spcAft>
                <a:spcPts val="1200"/>
              </a:spcAft>
              <a:buFont typeface="Wingdings" panose="05000000000000000000" pitchFamily="2" charset="2"/>
              <a:buChar char="v"/>
            </a:pPr>
            <a:r>
              <a:rPr lang="ru-RU" sz="2400" dirty="0"/>
              <a:t>Отработана конфигурация, использующая только российское системное ПО</a:t>
            </a:r>
          </a:p>
          <a:p>
            <a:pPr marL="342900" indent="-342900">
              <a:spcAft>
                <a:spcPts val="1200"/>
              </a:spcAft>
              <a:buFont typeface="Wingdings" panose="05000000000000000000" pitchFamily="2" charset="2"/>
              <a:buChar char="v"/>
            </a:pPr>
            <a:r>
              <a:rPr lang="ru-RU" sz="2400" dirty="0"/>
              <a:t>Допускает как централизованную (единый сервер для ГК), так и распределенную инсталляцию (сервер на каждой ТЭС)</a:t>
            </a:r>
          </a:p>
          <a:p>
            <a:pPr marL="342900" indent="-342900">
              <a:spcBef>
                <a:spcPct val="10000"/>
              </a:spcBef>
              <a:spcAft>
                <a:spcPts val="1200"/>
              </a:spcAft>
              <a:buFont typeface="Wingdings" panose="05000000000000000000" pitchFamily="2" charset="2"/>
              <a:buChar char="v"/>
            </a:pPr>
            <a:r>
              <a:rPr lang="ru-RU" sz="2400" dirty="0"/>
              <a:t>Развёртывание обновлений осуществляется автоматически. Поддерживаются кумулятивные </a:t>
            </a:r>
            <a:r>
              <a:rPr lang="ru-RU" sz="2400" dirty="0" err="1"/>
              <a:t>патчи</a:t>
            </a:r>
            <a:endParaRPr lang="ru-RU" sz="2400" dirty="0"/>
          </a:p>
          <a:p>
            <a:pPr marL="342900" indent="-342900">
              <a:spcBef>
                <a:spcPct val="10000"/>
              </a:spcBef>
              <a:spcAft>
                <a:spcPts val="1200"/>
              </a:spcAft>
              <a:buFont typeface="Wingdings" panose="05000000000000000000" pitchFamily="2" charset="2"/>
              <a:buChar char="v"/>
            </a:pPr>
            <a:r>
              <a:rPr lang="ru-RU" sz="2400" dirty="0"/>
              <a:t>Предоставляется несколько альтернативных механизмов для консолидации данных</a:t>
            </a:r>
          </a:p>
          <a:p>
            <a:pPr marL="342900" indent="-342900">
              <a:spcAft>
                <a:spcPts val="1200"/>
              </a:spcAft>
              <a:buFont typeface="Wingdings" panose="05000000000000000000" pitchFamily="2" charset="2"/>
              <a:buChar char="v"/>
            </a:pPr>
            <a:endParaRPr lang="ru-RU" sz="2400" dirty="0"/>
          </a:p>
          <a:p>
            <a:pPr marL="342900" lvl="0" indent="-342900">
              <a:spcAft>
                <a:spcPts val="1200"/>
              </a:spcAft>
              <a:buFont typeface="Wingdings" panose="05000000000000000000" pitchFamily="2" charset="2"/>
              <a:buChar char="v"/>
            </a:pPr>
            <a:endParaRPr lang="ru-RU" sz="2400" b="0" dirty="0"/>
          </a:p>
          <a:p>
            <a:pPr lvl="0">
              <a:buChar char="•"/>
            </a:pPr>
            <a:endParaRPr lang="ru-RU" dirty="0"/>
          </a:p>
        </p:txBody>
      </p:sp>
      <p:sp>
        <p:nvSpPr>
          <p:cNvPr id="2" name="TextBox 1">
            <a:extLst>
              <a:ext uri="{FF2B5EF4-FFF2-40B4-BE49-F238E27FC236}">
                <a16:creationId xmlns:a16="http://schemas.microsoft.com/office/drawing/2014/main" id="{84275942-629B-41EE-91E8-820D8BD6A45D}"/>
              </a:ext>
            </a:extLst>
          </p:cNvPr>
          <p:cNvSpPr txBox="1"/>
          <p:nvPr/>
        </p:nvSpPr>
        <p:spPr>
          <a:xfrm>
            <a:off x="8103434" y="347734"/>
            <a:ext cx="367728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rPr>
              <a:t>Централизованная архитектура</a:t>
            </a:r>
          </a:p>
        </p:txBody>
      </p:sp>
      <p:pic>
        <p:nvPicPr>
          <p:cNvPr id="7" name="Объект 5" descr="D:\energo\Маркетинг\Сайт\Энергетика_схемы.png">
            <a:extLst>
              <a:ext uri="{FF2B5EF4-FFF2-40B4-BE49-F238E27FC236}">
                <a16:creationId xmlns:a16="http://schemas.microsoft.com/office/drawing/2014/main" id="{B3E6D3D9-5D76-4235-B623-8664858A7491}"/>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3434" y="624733"/>
            <a:ext cx="3691001" cy="2582293"/>
          </a:xfrm>
          <a:prstGeom prst="rect">
            <a:avLst/>
          </a:prstGeom>
          <a:noFill/>
          <a:ln w="9525">
            <a:noFill/>
            <a:miter lim="800000"/>
            <a:headEnd/>
            <a:tailEnd/>
          </a:ln>
        </p:spPr>
      </p:pic>
      <p:sp>
        <p:nvSpPr>
          <p:cNvPr id="8" name="TextBox 7">
            <a:extLst>
              <a:ext uri="{FF2B5EF4-FFF2-40B4-BE49-F238E27FC236}">
                <a16:creationId xmlns:a16="http://schemas.microsoft.com/office/drawing/2014/main" id="{539EE606-A7E6-48CC-BDDC-1A9252F3C732}"/>
              </a:ext>
            </a:extLst>
          </p:cNvPr>
          <p:cNvSpPr txBox="1"/>
          <p:nvPr/>
        </p:nvSpPr>
        <p:spPr>
          <a:xfrm>
            <a:off x="8103434" y="3189309"/>
            <a:ext cx="335829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rPr>
              <a:t>Распределённая архитектура</a:t>
            </a:r>
          </a:p>
        </p:txBody>
      </p:sp>
      <p:pic>
        <p:nvPicPr>
          <p:cNvPr id="11" name="Объект 5" descr="D:\energo\Маркетинг\Сайт\Энергетика_распределенная архитектура.png">
            <a:extLst>
              <a:ext uri="{FF2B5EF4-FFF2-40B4-BE49-F238E27FC236}">
                <a16:creationId xmlns:a16="http://schemas.microsoft.com/office/drawing/2014/main" id="{26FAB013-A539-40A9-B5E9-1C1324C7839D}"/>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3434" y="3521333"/>
            <a:ext cx="3691001" cy="2869975"/>
          </a:xfrm>
          <a:prstGeom prst="rect">
            <a:avLst/>
          </a:prstGeom>
          <a:noFill/>
          <a:ln w="9525">
            <a:noFill/>
            <a:miter lim="800000"/>
            <a:headEnd/>
            <a:tailEnd/>
          </a:ln>
        </p:spPr>
      </p:pic>
    </p:spTree>
    <p:extLst>
      <p:ext uri="{BB962C8B-B14F-4D97-AF65-F5344CB8AC3E}">
        <p14:creationId xmlns:p14="http://schemas.microsoft.com/office/powerpoint/2010/main" val="370189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4000" y="2905487"/>
            <a:ext cx="4647935" cy="2501010"/>
          </a:xfrm>
        </p:spPr>
        <p:txBody>
          <a:bodyPr/>
          <a:lstStyle/>
          <a:p>
            <a:pPr lvl="1"/>
            <a:r>
              <a:rPr lang="ru-RU" b="1" dirty="0"/>
              <a:t>Антон </a:t>
            </a:r>
            <a:r>
              <a:rPr lang="ru-RU" b="1" dirty="0" err="1"/>
              <a:t>Меленцов</a:t>
            </a:r>
            <a:endParaRPr lang="en-US" b="1" dirty="0"/>
          </a:p>
          <a:p>
            <a:pPr lvl="1"/>
            <a:r>
              <a:rPr lang="ru-RU" dirty="0"/>
              <a:t>Генеральный директор ООО «Сервис–модель»</a:t>
            </a:r>
            <a:endParaRPr lang="en-US" dirty="0"/>
          </a:p>
          <a:p>
            <a:pPr lvl="1"/>
            <a:r>
              <a:rPr lang="en-US" dirty="0">
                <a:hlinkClick r:id="rId3"/>
              </a:rPr>
              <a:t>a.melentsov@servicemodel.ru</a:t>
            </a:r>
            <a:endParaRPr lang="ru-RU" dirty="0"/>
          </a:p>
          <a:p>
            <a:pPr lvl="1"/>
            <a:r>
              <a:rPr lang="en-US" dirty="0">
                <a:hlinkClick r:id="rId4"/>
              </a:rPr>
              <a:t>www.servicemodel.ru</a:t>
            </a:r>
            <a:r>
              <a:rPr lang="en-US" dirty="0"/>
              <a:t> </a:t>
            </a:r>
          </a:p>
          <a:p>
            <a:pPr lvl="1"/>
            <a:r>
              <a:rPr lang="en-US" dirty="0"/>
              <a:t>+7 (922) 203</a:t>
            </a:r>
            <a:r>
              <a:rPr lang="ru-RU" dirty="0"/>
              <a:t>–</a:t>
            </a:r>
            <a:r>
              <a:rPr lang="en-US" dirty="0"/>
              <a:t>43</a:t>
            </a:r>
            <a:r>
              <a:rPr lang="ru-RU" dirty="0"/>
              <a:t>–</a:t>
            </a:r>
            <a:r>
              <a:rPr lang="en-US" dirty="0"/>
              <a:t>04</a:t>
            </a:r>
          </a:p>
          <a:p>
            <a:endParaRPr lang="en-US" dirty="0"/>
          </a:p>
        </p:txBody>
      </p:sp>
      <p:sp>
        <p:nvSpPr>
          <p:cNvPr id="2" name="Title 1"/>
          <p:cNvSpPr>
            <a:spLocks noGrp="1"/>
          </p:cNvSpPr>
          <p:nvPr>
            <p:ph type="ctrTitle"/>
          </p:nvPr>
        </p:nvSpPr>
        <p:spPr/>
        <p:txBody>
          <a:bodyPr/>
          <a:lstStyle/>
          <a:p>
            <a:r>
              <a:rPr lang="ru-RU" dirty="0"/>
              <a:t>Спасибо!</a:t>
            </a:r>
            <a:endParaRPr lang="en-US" dirty="0"/>
          </a:p>
        </p:txBody>
      </p:sp>
    </p:spTree>
    <p:extLst>
      <p:ext uri="{BB962C8B-B14F-4D97-AF65-F5344CB8AC3E}">
        <p14:creationId xmlns:p14="http://schemas.microsoft.com/office/powerpoint/2010/main" val="188185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id="{7FAA6982-C1CF-4B65-92AD-67BAAE53C802}"/>
              </a:ext>
            </a:extLst>
          </p:cNvPr>
          <p:cNvGraphicFramePr/>
          <p:nvPr>
            <p:extLst>
              <p:ext uri="{D42A27DB-BD31-4B8C-83A1-F6EECF244321}">
                <p14:modId xmlns:p14="http://schemas.microsoft.com/office/powerpoint/2010/main" val="1760328681"/>
              </p:ext>
            </p:extLst>
          </p:nvPr>
        </p:nvGraphicFramePr>
        <p:xfrm>
          <a:off x="479999" y="1108558"/>
          <a:ext cx="7200000" cy="360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a:extLst>
              <a:ext uri="{FF2B5EF4-FFF2-40B4-BE49-F238E27FC236}">
                <a16:creationId xmlns:a16="http://schemas.microsoft.com/office/drawing/2014/main" id="{ABFAA0DD-0787-4F21-A1C5-9853D98C4D42}"/>
              </a:ext>
            </a:extLst>
          </p:cNvPr>
          <p:cNvSpPr>
            <a:spLocks noGrp="1"/>
          </p:cNvSpPr>
          <p:nvPr>
            <p:ph type="title"/>
          </p:nvPr>
        </p:nvSpPr>
        <p:spPr/>
        <p:txBody>
          <a:bodyPr/>
          <a:lstStyle/>
          <a:p>
            <a:r>
              <a:rPr lang="ru-RU" dirty="0"/>
              <a:t>Концепция решения</a:t>
            </a:r>
          </a:p>
        </p:txBody>
      </p:sp>
      <p:sp>
        <p:nvSpPr>
          <p:cNvPr id="11" name="Прямоугольник 10">
            <a:extLst>
              <a:ext uri="{FF2B5EF4-FFF2-40B4-BE49-F238E27FC236}">
                <a16:creationId xmlns:a16="http://schemas.microsoft.com/office/drawing/2014/main" id="{79CD0022-6977-4537-9FCA-C59003AFABBE}"/>
              </a:ext>
            </a:extLst>
          </p:cNvPr>
          <p:cNvSpPr/>
          <p:nvPr/>
        </p:nvSpPr>
        <p:spPr>
          <a:xfrm>
            <a:off x="165497" y="4948375"/>
            <a:ext cx="7733007" cy="1225826"/>
          </a:xfrm>
          <a:prstGeom prst="rect">
            <a:avLst/>
          </a:prstGeom>
        </p:spPr>
        <p:style>
          <a:lnRef idx="1">
            <a:schemeClr val="accent1"/>
          </a:lnRef>
          <a:fillRef idx="2">
            <a:schemeClr val="accent1"/>
          </a:fillRef>
          <a:effectRef idx="1">
            <a:schemeClr val="accent1"/>
          </a:effectRef>
          <a:fontRef idx="minor">
            <a:schemeClr val="dk1"/>
          </a:fontRef>
        </p:style>
        <p:txBody>
          <a:bodyPr/>
          <a:lstStyle/>
          <a:p>
            <a:pPr lvl="0" algn="just"/>
            <a:r>
              <a:rPr lang="ru-RU" sz="1800" dirty="0"/>
              <a:t>ПО «Метамодель» </a:t>
            </a:r>
          </a:p>
          <a:p>
            <a:pPr marL="342900" lvl="0" indent="-342900" algn="just">
              <a:buFont typeface="Wingdings" panose="05000000000000000000" pitchFamily="2" charset="2"/>
              <a:buChar char="v"/>
            </a:pPr>
            <a:r>
              <a:rPr lang="ru-RU" sz="1800" dirty="0"/>
              <a:t>предлагает комплексную концепцию решения всех задач, подкреплённую методологически, технологически и архитектурно</a:t>
            </a:r>
          </a:p>
          <a:p>
            <a:pPr marL="342900" lvl="0" indent="-342900" algn="just">
              <a:buFont typeface="Wingdings" panose="05000000000000000000" pitchFamily="2" charset="2"/>
              <a:buChar char="v"/>
            </a:pPr>
            <a:r>
              <a:rPr lang="ru-RU" sz="1800" dirty="0"/>
              <a:t>обеспечивает создание цифрового двойника ТЭС и ГК (холдинга)</a:t>
            </a:r>
          </a:p>
        </p:txBody>
      </p:sp>
      <p:pic>
        <p:nvPicPr>
          <p:cNvPr id="22" name="Рисунок 21">
            <a:extLst>
              <a:ext uri="{FF2B5EF4-FFF2-40B4-BE49-F238E27FC236}">
                <a16:creationId xmlns:a16="http://schemas.microsoft.com/office/drawing/2014/main" id="{79A72612-8824-4661-A97B-85721D4BA407}"/>
              </a:ext>
            </a:extLst>
          </p:cNvPr>
          <p:cNvPicPr>
            <a:picLocks noChangeAspect="1"/>
          </p:cNvPicPr>
          <p:nvPr/>
        </p:nvPicPr>
        <p:blipFill>
          <a:blip r:embed="rId7"/>
          <a:stretch>
            <a:fillRect/>
          </a:stretch>
        </p:blipFill>
        <p:spPr>
          <a:xfrm>
            <a:off x="8124739" y="2992679"/>
            <a:ext cx="3745540" cy="3440940"/>
          </a:xfrm>
          <a:prstGeom prst="rect">
            <a:avLst/>
          </a:prstGeom>
        </p:spPr>
      </p:pic>
      <p:graphicFrame>
        <p:nvGraphicFramePr>
          <p:cNvPr id="23" name="Схема 22">
            <a:extLst>
              <a:ext uri="{FF2B5EF4-FFF2-40B4-BE49-F238E27FC236}">
                <a16:creationId xmlns:a16="http://schemas.microsoft.com/office/drawing/2014/main" id="{F710CA38-32A7-43EB-B27D-D78B1514084E}"/>
              </a:ext>
            </a:extLst>
          </p:cNvPr>
          <p:cNvGraphicFramePr/>
          <p:nvPr>
            <p:extLst>
              <p:ext uri="{D42A27DB-BD31-4B8C-83A1-F6EECF244321}">
                <p14:modId xmlns:p14="http://schemas.microsoft.com/office/powerpoint/2010/main" val="3584568788"/>
              </p:ext>
            </p:extLst>
          </p:nvPr>
        </p:nvGraphicFramePr>
        <p:xfrm>
          <a:off x="7825408" y="107330"/>
          <a:ext cx="4338931" cy="2735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042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16798D-F302-4751-8AD7-91B052226931}"/>
              </a:ext>
            </a:extLst>
          </p:cNvPr>
          <p:cNvSpPr>
            <a:spLocks noGrp="1"/>
          </p:cNvSpPr>
          <p:nvPr>
            <p:ph type="title"/>
          </p:nvPr>
        </p:nvSpPr>
        <p:spPr>
          <a:xfrm>
            <a:off x="479999" y="504000"/>
            <a:ext cx="11232000" cy="369332"/>
          </a:xfrm>
        </p:spPr>
        <p:txBody>
          <a:bodyPr/>
          <a:lstStyle/>
          <a:p>
            <a:r>
              <a:rPr lang="ru-RU" dirty="0"/>
              <a:t>Структура экономического эффекта</a:t>
            </a:r>
          </a:p>
        </p:txBody>
      </p:sp>
      <p:sp>
        <p:nvSpPr>
          <p:cNvPr id="11" name="Прямоугольник 10">
            <a:extLst>
              <a:ext uri="{FF2B5EF4-FFF2-40B4-BE49-F238E27FC236}">
                <a16:creationId xmlns:a16="http://schemas.microsoft.com/office/drawing/2014/main" id="{542B7D5C-461A-4647-A95D-AA59440FCAC7}"/>
              </a:ext>
            </a:extLst>
          </p:cNvPr>
          <p:cNvSpPr/>
          <p:nvPr/>
        </p:nvSpPr>
        <p:spPr>
          <a:xfrm>
            <a:off x="275283" y="1037016"/>
            <a:ext cx="11641433" cy="4783967"/>
          </a:xfrm>
          <a:prstGeom prst="rect">
            <a:avLst/>
          </a:prstGeom>
        </p:spPr>
        <p:style>
          <a:lnRef idx="1">
            <a:schemeClr val="accent1"/>
          </a:lnRef>
          <a:fillRef idx="2">
            <a:schemeClr val="accent1"/>
          </a:fillRef>
          <a:effectRef idx="1">
            <a:schemeClr val="accent1"/>
          </a:effectRef>
          <a:fontRef idx="minor">
            <a:schemeClr val="dk1"/>
          </a:fontRef>
        </p:style>
        <p:txBody>
          <a:bodyPr/>
          <a:lstStyle/>
          <a:p>
            <a:pPr>
              <a:lnSpc>
                <a:spcPct val="120000"/>
              </a:lnSpc>
              <a:spcAft>
                <a:spcPts val="1200"/>
              </a:spcAft>
            </a:pPr>
            <a:r>
              <a:rPr lang="ru-RU" sz="2400" dirty="0"/>
              <a:t>По времени формирования эффекта выделяются следующие этапы:  </a:t>
            </a:r>
          </a:p>
          <a:p>
            <a:pPr marL="342900" indent="-342900">
              <a:spcAft>
                <a:spcPts val="1200"/>
              </a:spcAft>
              <a:buFont typeface="Wingdings" panose="05000000000000000000" pitchFamily="2" charset="2"/>
              <a:buChar char="v"/>
            </a:pPr>
            <a:r>
              <a:rPr lang="ru-RU" sz="2400" b="1" dirty="0"/>
              <a:t>предстоящий месяц </a:t>
            </a:r>
            <a:r>
              <a:rPr lang="ru-RU" sz="2400" dirty="0"/>
              <a:t>– определение  оптимальных режимов работы, оптимальной структуры топлива</a:t>
            </a:r>
          </a:p>
          <a:p>
            <a:pPr marL="342900" indent="-342900">
              <a:spcAft>
                <a:spcPts val="1200"/>
              </a:spcAft>
              <a:buFont typeface="Wingdings" panose="05000000000000000000" pitchFamily="2" charset="2"/>
              <a:buChar char="v"/>
            </a:pPr>
            <a:r>
              <a:rPr lang="ru-RU" sz="2400" b="1" dirty="0"/>
              <a:t>день Х- 4 </a:t>
            </a:r>
            <a:r>
              <a:rPr lang="ru-RU" sz="2400" dirty="0"/>
              <a:t>– оптимальный состав и параметры генерирующего оборудования</a:t>
            </a:r>
          </a:p>
          <a:p>
            <a:pPr marL="342900" indent="-342900">
              <a:spcAft>
                <a:spcPts val="1200"/>
              </a:spcAft>
              <a:buFont typeface="Wingdings" panose="05000000000000000000" pitchFamily="2" charset="2"/>
              <a:buChar char="v"/>
            </a:pPr>
            <a:r>
              <a:rPr lang="ru-RU" sz="2400" b="1" dirty="0"/>
              <a:t>день Х-1 </a:t>
            </a:r>
            <a:r>
              <a:rPr lang="ru-RU" sz="2400" dirty="0"/>
              <a:t>– заявки на РСВ (график загрузки генерирующего оборудования –формирование оптимальной ценовой заявки)</a:t>
            </a:r>
          </a:p>
          <a:p>
            <a:pPr marL="342900" indent="-342900">
              <a:spcAft>
                <a:spcPts val="1200"/>
              </a:spcAft>
              <a:buFont typeface="Wingdings" panose="05000000000000000000" pitchFamily="2" charset="2"/>
              <a:buChar char="v"/>
            </a:pPr>
            <a:r>
              <a:rPr lang="ru-RU" sz="2400" b="1" dirty="0"/>
              <a:t>день Х</a:t>
            </a:r>
            <a:r>
              <a:rPr lang="ru-RU" sz="2400" dirty="0"/>
              <a:t> – оптимальная работа на БР, оптимизация энергетического режима в темпе процесса</a:t>
            </a:r>
          </a:p>
          <a:p>
            <a:pPr marL="342900" indent="-342900">
              <a:spcAft>
                <a:spcPts val="1200"/>
              </a:spcAft>
              <a:buFont typeface="Wingdings" panose="05000000000000000000" pitchFamily="2" charset="2"/>
              <a:buChar char="v"/>
            </a:pPr>
            <a:r>
              <a:rPr lang="ru-RU" sz="2400" b="1" dirty="0"/>
              <a:t>день Х+</a:t>
            </a:r>
            <a:r>
              <a:rPr lang="ru-RU" sz="2400" dirty="0"/>
              <a:t> – анализ результатов работы, определение резервов экономичности, контроль состояния оборудования</a:t>
            </a:r>
          </a:p>
          <a:p>
            <a:pPr marL="342900" lvl="0" indent="-342900">
              <a:spcAft>
                <a:spcPts val="1200"/>
              </a:spcAft>
              <a:buFont typeface="Wingdings" panose="05000000000000000000" pitchFamily="2" charset="2"/>
              <a:buChar char="v"/>
            </a:pPr>
            <a:endParaRPr lang="ru-RU" sz="2400" dirty="0"/>
          </a:p>
          <a:p>
            <a:pPr lvl="0"/>
            <a:endParaRPr lang="ru-RU" dirty="0"/>
          </a:p>
        </p:txBody>
      </p:sp>
    </p:spTree>
    <p:extLst>
      <p:ext uri="{BB962C8B-B14F-4D97-AF65-F5344CB8AC3E}">
        <p14:creationId xmlns:p14="http://schemas.microsoft.com/office/powerpoint/2010/main" val="65774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E56AAAB-A0C4-4F5C-96DC-F7AF61F52C00}"/>
              </a:ext>
            </a:extLst>
          </p:cNvPr>
          <p:cNvSpPr>
            <a:spLocks noGrp="1"/>
          </p:cNvSpPr>
          <p:nvPr>
            <p:ph type="title"/>
          </p:nvPr>
        </p:nvSpPr>
        <p:spPr/>
        <p:txBody>
          <a:bodyPr/>
          <a:lstStyle/>
          <a:p>
            <a:r>
              <a:rPr lang="ru-RU" dirty="0"/>
              <a:t>Размер экономического эффекта</a:t>
            </a:r>
          </a:p>
        </p:txBody>
      </p:sp>
      <p:sp>
        <p:nvSpPr>
          <p:cNvPr id="5" name="Прямоугольник 4">
            <a:extLst>
              <a:ext uri="{FF2B5EF4-FFF2-40B4-BE49-F238E27FC236}">
                <a16:creationId xmlns:a16="http://schemas.microsoft.com/office/drawing/2014/main" id="{FDB3EF75-846C-41E3-BD78-679418BBB4E7}"/>
              </a:ext>
            </a:extLst>
          </p:cNvPr>
          <p:cNvSpPr/>
          <p:nvPr/>
        </p:nvSpPr>
        <p:spPr>
          <a:xfrm>
            <a:off x="90928" y="1431234"/>
            <a:ext cx="6124341" cy="4479235"/>
          </a:xfrm>
          <a:prstGeom prst="rect">
            <a:avLst/>
          </a:prstGeom>
        </p:spPr>
        <p:txBody>
          <a:bodyPr/>
          <a:lstStyle/>
          <a:p>
            <a:pPr lvl="0">
              <a:buChar char="•"/>
            </a:pPr>
            <a:endParaRPr lang="ru-RU" dirty="0"/>
          </a:p>
        </p:txBody>
      </p:sp>
      <p:sp>
        <p:nvSpPr>
          <p:cNvPr id="8" name="Прямоугольник 7">
            <a:extLst>
              <a:ext uri="{FF2B5EF4-FFF2-40B4-BE49-F238E27FC236}">
                <a16:creationId xmlns:a16="http://schemas.microsoft.com/office/drawing/2014/main" id="{461F5C2A-546F-45FB-BFBC-726F3CC7EB4A}"/>
              </a:ext>
            </a:extLst>
          </p:cNvPr>
          <p:cNvSpPr/>
          <p:nvPr/>
        </p:nvSpPr>
        <p:spPr>
          <a:xfrm>
            <a:off x="281217" y="1023662"/>
            <a:ext cx="5629253" cy="5092216"/>
          </a:xfrm>
          <a:prstGeom prst="rect">
            <a:avLst/>
          </a:prstGeom>
        </p:spPr>
        <p:style>
          <a:lnRef idx="1">
            <a:schemeClr val="accent1"/>
          </a:lnRef>
          <a:fillRef idx="2">
            <a:schemeClr val="accent1"/>
          </a:fillRef>
          <a:effectRef idx="1">
            <a:schemeClr val="accent1"/>
          </a:effectRef>
          <a:fontRef idx="minor">
            <a:schemeClr val="dk1"/>
          </a:fontRef>
        </p:style>
        <p:txBody>
          <a:bodyPr/>
          <a:lstStyle/>
          <a:p>
            <a:pPr lvl="0">
              <a:spcAft>
                <a:spcPts val="1200"/>
              </a:spcAft>
            </a:pPr>
            <a:r>
              <a:rPr lang="ru-RU" sz="2400" b="1" dirty="0"/>
              <a:t>Явный эффект</a:t>
            </a:r>
          </a:p>
          <a:p>
            <a:pPr lvl="0">
              <a:spcAft>
                <a:spcPts val="1200"/>
              </a:spcAft>
            </a:pPr>
            <a:r>
              <a:rPr lang="ru-RU" sz="2400" dirty="0"/>
              <a:t>Наибольший эффект достигается для ТЭС:</a:t>
            </a:r>
          </a:p>
          <a:p>
            <a:pPr marL="342900" lvl="0" indent="-342900">
              <a:spcAft>
                <a:spcPts val="1200"/>
              </a:spcAft>
              <a:buFont typeface="Wingdings" panose="05000000000000000000" pitchFamily="2" charset="2"/>
              <a:buChar char="v"/>
            </a:pPr>
            <a:r>
              <a:rPr lang="ru-RU" sz="2400" dirty="0"/>
              <a:t>с комбинированной выработкой тепла и электроэнергии</a:t>
            </a:r>
          </a:p>
          <a:p>
            <a:pPr marL="342900" lvl="0" indent="-342900">
              <a:spcAft>
                <a:spcPts val="1200"/>
              </a:spcAft>
              <a:buFont typeface="Wingdings" panose="05000000000000000000" pitchFamily="2" charset="2"/>
              <a:buChar char="v"/>
            </a:pPr>
            <a:r>
              <a:rPr lang="ru-RU" sz="2400" dirty="0"/>
              <a:t>с разнотипным оборудованием</a:t>
            </a:r>
          </a:p>
          <a:p>
            <a:pPr marL="342900" lvl="0" indent="-342900">
              <a:spcAft>
                <a:spcPts val="1200"/>
              </a:spcAft>
              <a:buFont typeface="Wingdings" panose="05000000000000000000" pitchFamily="2" charset="2"/>
              <a:buChar char="v"/>
            </a:pPr>
            <a:r>
              <a:rPr lang="ru-RU" sz="2400" dirty="0"/>
              <a:t>с поперечными связями</a:t>
            </a:r>
          </a:p>
          <a:p>
            <a:pPr lvl="0">
              <a:spcAft>
                <a:spcPts val="1200"/>
              </a:spcAft>
            </a:pPr>
            <a:r>
              <a:rPr lang="ru-RU" sz="2400" dirty="0"/>
              <a:t>Величина экономического эффекта составляет:</a:t>
            </a:r>
          </a:p>
          <a:p>
            <a:pPr marL="342900" lvl="0" indent="-342900">
              <a:spcAft>
                <a:spcPts val="1200"/>
              </a:spcAft>
              <a:buFont typeface="Wingdings" panose="05000000000000000000" pitchFamily="2" charset="2"/>
              <a:buChar char="v"/>
            </a:pPr>
            <a:r>
              <a:rPr lang="ru-RU" sz="2400" dirty="0"/>
              <a:t>0,5 – 2% от стоимости потребляемого топлива</a:t>
            </a:r>
            <a:endParaRPr lang="ru-RU" dirty="0"/>
          </a:p>
        </p:txBody>
      </p:sp>
      <p:graphicFrame>
        <p:nvGraphicFramePr>
          <p:cNvPr id="11" name="Схема 10">
            <a:extLst>
              <a:ext uri="{FF2B5EF4-FFF2-40B4-BE49-F238E27FC236}">
                <a16:creationId xmlns:a16="http://schemas.microsoft.com/office/drawing/2014/main" id="{F5B8AB52-8B2D-463E-A8C0-BC4A1AD5661E}"/>
              </a:ext>
            </a:extLst>
          </p:cNvPr>
          <p:cNvGraphicFramePr/>
          <p:nvPr>
            <p:extLst>
              <p:ext uri="{D42A27DB-BD31-4B8C-83A1-F6EECF244321}">
                <p14:modId xmlns:p14="http://schemas.microsoft.com/office/powerpoint/2010/main" val="1132237886"/>
              </p:ext>
            </p:extLst>
          </p:nvPr>
        </p:nvGraphicFramePr>
        <p:xfrm>
          <a:off x="6118799" y="1470990"/>
          <a:ext cx="5841288" cy="5092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a:extLst>
              <a:ext uri="{FF2B5EF4-FFF2-40B4-BE49-F238E27FC236}">
                <a16:creationId xmlns:a16="http://schemas.microsoft.com/office/drawing/2014/main" id="{4CD86DE0-365E-4618-A6A0-674EFF07D9DD}"/>
              </a:ext>
            </a:extLst>
          </p:cNvPr>
          <p:cNvSpPr/>
          <p:nvPr/>
        </p:nvSpPr>
        <p:spPr>
          <a:xfrm>
            <a:off x="6095999" y="1023662"/>
            <a:ext cx="5864088" cy="460581"/>
          </a:xfrm>
          <a:prstGeom prst="rect">
            <a:avLst/>
          </a:prstGeom>
        </p:spPr>
        <p:style>
          <a:lnRef idx="1">
            <a:schemeClr val="accent1"/>
          </a:lnRef>
          <a:fillRef idx="2">
            <a:schemeClr val="accent1"/>
          </a:fillRef>
          <a:effectRef idx="1">
            <a:schemeClr val="accent1"/>
          </a:effectRef>
          <a:fontRef idx="minor">
            <a:schemeClr val="dk1"/>
          </a:fontRef>
        </p:style>
        <p:txBody>
          <a:bodyPr/>
          <a:lstStyle/>
          <a:p>
            <a:pPr lvl="0">
              <a:spcAft>
                <a:spcPts val="1200"/>
              </a:spcAft>
            </a:pPr>
            <a:r>
              <a:rPr lang="ru-RU" sz="2400" b="1" dirty="0"/>
              <a:t>Неявный эффект</a:t>
            </a:r>
          </a:p>
        </p:txBody>
      </p:sp>
    </p:spTree>
    <p:extLst>
      <p:ext uri="{BB962C8B-B14F-4D97-AF65-F5344CB8AC3E}">
        <p14:creationId xmlns:p14="http://schemas.microsoft.com/office/powerpoint/2010/main" val="242436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E0A4BAF-80C6-48E4-95C9-D49D69BA73C6}"/>
              </a:ext>
            </a:extLst>
          </p:cNvPr>
          <p:cNvSpPr>
            <a:spLocks noGrp="1"/>
          </p:cNvSpPr>
          <p:nvPr>
            <p:ph type="title"/>
          </p:nvPr>
        </p:nvSpPr>
        <p:spPr/>
        <p:txBody>
          <a:bodyPr/>
          <a:lstStyle/>
          <a:p>
            <a:r>
              <a:rPr lang="ru-RU" dirty="0"/>
              <a:t>Сферы применимости</a:t>
            </a:r>
          </a:p>
        </p:txBody>
      </p:sp>
      <p:sp>
        <p:nvSpPr>
          <p:cNvPr id="4" name="Text Box 38">
            <a:extLst>
              <a:ext uri="{FF2B5EF4-FFF2-40B4-BE49-F238E27FC236}">
                <a16:creationId xmlns:a16="http://schemas.microsoft.com/office/drawing/2014/main" id="{88D4D55A-95F2-4330-8CE8-C89A1D4E7029}"/>
              </a:ext>
            </a:extLst>
          </p:cNvPr>
          <p:cNvSpPr txBox="1">
            <a:spLocks noChangeArrowheads="1"/>
          </p:cNvSpPr>
          <p:nvPr/>
        </p:nvSpPr>
        <p:spPr bwMode="auto">
          <a:xfrm>
            <a:off x="7104113" y="1517884"/>
            <a:ext cx="3161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defRPr/>
            </a:pPr>
            <a:r>
              <a:rPr lang="ru-RU" sz="1600" kern="0" dirty="0">
                <a:solidFill>
                  <a:schemeClr val="accent2">
                    <a:lumMod val="50000"/>
                  </a:schemeClr>
                </a:solidFill>
              </a:rPr>
              <a:t>Планирование</a:t>
            </a:r>
            <a:r>
              <a:rPr lang="ru-RU" sz="1600" kern="0" dirty="0">
                <a:solidFill>
                  <a:sysClr val="windowText" lastClr="000000"/>
                </a:solidFill>
              </a:rPr>
              <a:t> </a:t>
            </a:r>
            <a:r>
              <a:rPr lang="ru-RU" sz="1600" kern="0" dirty="0">
                <a:solidFill>
                  <a:schemeClr val="accent2">
                    <a:lumMod val="50000"/>
                  </a:schemeClr>
                </a:solidFill>
              </a:rPr>
              <a:t>среднесрочное</a:t>
            </a:r>
            <a:r>
              <a:rPr lang="ru-RU" sz="1600" kern="0" dirty="0">
                <a:solidFill>
                  <a:sysClr val="windowText" lastClr="000000"/>
                </a:solidFill>
              </a:rPr>
              <a:t> </a:t>
            </a:r>
          </a:p>
          <a:p>
            <a:pPr defTabSz="914400" eaLnBrk="0" hangingPunct="0">
              <a:defRPr/>
            </a:pPr>
            <a:r>
              <a:rPr lang="ru-RU" sz="1600" kern="0" dirty="0">
                <a:solidFill>
                  <a:sysClr val="windowText" lastClr="000000"/>
                </a:solidFill>
              </a:rPr>
              <a:t>  </a:t>
            </a:r>
            <a:r>
              <a:rPr lang="ru-RU" sz="1600" kern="0" dirty="0">
                <a:solidFill>
                  <a:schemeClr val="accent2">
                    <a:lumMod val="50000"/>
                  </a:schemeClr>
                </a:solidFill>
              </a:rPr>
              <a:t> и краткосрочное</a:t>
            </a:r>
          </a:p>
          <a:p>
            <a:pPr defTabSz="914400" eaLnBrk="0" hangingPunct="0">
              <a:defRPr/>
            </a:pPr>
            <a:endParaRPr lang="en-US" sz="1600" kern="0" dirty="0">
              <a:solidFill>
                <a:sysClr val="windowText" lastClr="000000"/>
              </a:solidFill>
            </a:endParaRPr>
          </a:p>
        </p:txBody>
      </p:sp>
      <p:sp>
        <p:nvSpPr>
          <p:cNvPr id="5" name="Text Box 39">
            <a:extLst>
              <a:ext uri="{FF2B5EF4-FFF2-40B4-BE49-F238E27FC236}">
                <a16:creationId xmlns:a16="http://schemas.microsoft.com/office/drawing/2014/main" id="{4A54FD3E-BAE8-4BD3-9448-07F8BBBC9FAD}"/>
              </a:ext>
            </a:extLst>
          </p:cNvPr>
          <p:cNvSpPr txBox="1">
            <a:spLocks noChangeArrowheads="1"/>
          </p:cNvSpPr>
          <p:nvPr/>
        </p:nvSpPr>
        <p:spPr bwMode="auto">
          <a:xfrm>
            <a:off x="1599063" y="1415678"/>
            <a:ext cx="31470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hangingPunct="0">
              <a:defRPr/>
            </a:pPr>
            <a:r>
              <a:rPr lang="ru-RU" sz="1600" kern="0" dirty="0">
                <a:solidFill>
                  <a:schemeClr val="accent2">
                    <a:lumMod val="50000"/>
                  </a:schemeClr>
                </a:solidFill>
              </a:rPr>
              <a:t>Расчет технико-экономических</a:t>
            </a:r>
          </a:p>
          <a:p>
            <a:pPr algn="r" defTabSz="914400" eaLnBrk="0" hangingPunct="0">
              <a:defRPr/>
            </a:pPr>
            <a:r>
              <a:rPr lang="ru-RU" sz="1600" kern="0" dirty="0">
                <a:solidFill>
                  <a:schemeClr val="accent2">
                    <a:lumMod val="50000"/>
                  </a:schemeClr>
                </a:solidFill>
              </a:rPr>
              <a:t> показателей и формирование</a:t>
            </a:r>
          </a:p>
          <a:p>
            <a:pPr algn="r" defTabSz="914400" eaLnBrk="0" hangingPunct="0">
              <a:defRPr/>
            </a:pPr>
            <a:r>
              <a:rPr lang="ru-RU" sz="1600" kern="0" dirty="0">
                <a:solidFill>
                  <a:schemeClr val="accent2">
                    <a:lumMod val="50000"/>
                  </a:schemeClr>
                </a:solidFill>
              </a:rPr>
              <a:t> отчетности за прошедший </a:t>
            </a:r>
          </a:p>
          <a:p>
            <a:pPr algn="r" defTabSz="914400" eaLnBrk="0" hangingPunct="0">
              <a:defRPr/>
            </a:pPr>
            <a:r>
              <a:rPr lang="ru-RU" sz="1600" kern="0" dirty="0">
                <a:solidFill>
                  <a:schemeClr val="accent2">
                    <a:lumMod val="50000"/>
                  </a:schemeClr>
                </a:solidFill>
              </a:rPr>
              <a:t>период </a:t>
            </a:r>
            <a:endParaRPr lang="en-US" sz="1600" kern="0" dirty="0">
              <a:solidFill>
                <a:schemeClr val="accent2">
                  <a:lumMod val="50000"/>
                </a:schemeClr>
              </a:solidFill>
            </a:endParaRPr>
          </a:p>
        </p:txBody>
      </p:sp>
      <p:sp>
        <p:nvSpPr>
          <p:cNvPr id="6" name="Text Box 41">
            <a:extLst>
              <a:ext uri="{FF2B5EF4-FFF2-40B4-BE49-F238E27FC236}">
                <a16:creationId xmlns:a16="http://schemas.microsoft.com/office/drawing/2014/main" id="{315D5049-FEED-49C9-916A-6B4D5CE32B5C}"/>
              </a:ext>
            </a:extLst>
          </p:cNvPr>
          <p:cNvSpPr txBox="1">
            <a:spLocks noChangeArrowheads="1"/>
          </p:cNvSpPr>
          <p:nvPr/>
        </p:nvSpPr>
        <p:spPr bwMode="auto">
          <a:xfrm>
            <a:off x="7104113" y="5232102"/>
            <a:ext cx="31037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hangingPunct="0">
              <a:defRPr/>
            </a:pPr>
            <a:r>
              <a:rPr lang="ru-RU" sz="1600" kern="0" dirty="0">
                <a:solidFill>
                  <a:schemeClr val="accent2">
                    <a:lumMod val="50000"/>
                  </a:schemeClr>
                </a:solidFill>
              </a:rPr>
              <a:t>Оптимизация работы на БР и </a:t>
            </a:r>
          </a:p>
          <a:p>
            <a:pPr defTabSz="914400" eaLnBrk="0" hangingPunct="0">
              <a:defRPr/>
            </a:pPr>
            <a:r>
              <a:rPr lang="ru-RU" sz="1600" kern="0" dirty="0">
                <a:solidFill>
                  <a:schemeClr val="accent2">
                    <a:lumMod val="50000"/>
                  </a:schemeClr>
                </a:solidFill>
              </a:rPr>
              <a:t>принятие решений при работе</a:t>
            </a:r>
          </a:p>
          <a:p>
            <a:pPr defTabSz="914400" eaLnBrk="0" hangingPunct="0">
              <a:defRPr/>
            </a:pPr>
            <a:r>
              <a:rPr lang="ru-RU" sz="1600" kern="0" dirty="0">
                <a:solidFill>
                  <a:schemeClr val="accent2">
                    <a:lumMod val="50000"/>
                  </a:schemeClr>
                </a:solidFill>
              </a:rPr>
              <a:t> на ОРЭ</a:t>
            </a:r>
          </a:p>
          <a:p>
            <a:pPr defTabSz="914400" eaLnBrk="0" hangingPunct="0">
              <a:defRPr/>
            </a:pPr>
            <a:endParaRPr lang="en-US" sz="1600" kern="0" dirty="0">
              <a:solidFill>
                <a:sysClr val="windowText" lastClr="000000"/>
              </a:solidFill>
            </a:endParaRPr>
          </a:p>
        </p:txBody>
      </p:sp>
      <p:sp>
        <p:nvSpPr>
          <p:cNvPr id="7" name="Text Box 42">
            <a:extLst>
              <a:ext uri="{FF2B5EF4-FFF2-40B4-BE49-F238E27FC236}">
                <a16:creationId xmlns:a16="http://schemas.microsoft.com/office/drawing/2014/main" id="{837274F4-4260-42CD-937A-0D4ABAA2A90A}"/>
              </a:ext>
            </a:extLst>
          </p:cNvPr>
          <p:cNvSpPr txBox="1">
            <a:spLocks noChangeArrowheads="1"/>
          </p:cNvSpPr>
          <p:nvPr/>
        </p:nvSpPr>
        <p:spPr bwMode="auto">
          <a:xfrm>
            <a:off x="1706336" y="3492298"/>
            <a:ext cx="22076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hangingPunct="0">
              <a:defRPr/>
            </a:pPr>
            <a:r>
              <a:rPr lang="ru-RU" sz="1600" kern="0" dirty="0">
                <a:solidFill>
                  <a:schemeClr val="accent2">
                    <a:lumMod val="50000"/>
                  </a:schemeClr>
                </a:solidFill>
              </a:rPr>
              <a:t>Анализ фактических </a:t>
            </a:r>
          </a:p>
          <a:p>
            <a:pPr algn="r" defTabSz="914400" eaLnBrk="0" hangingPunct="0">
              <a:defRPr/>
            </a:pPr>
            <a:r>
              <a:rPr lang="ru-RU" sz="1600" kern="0" dirty="0">
                <a:solidFill>
                  <a:schemeClr val="accent2">
                    <a:lumMod val="50000"/>
                  </a:schemeClr>
                </a:solidFill>
              </a:rPr>
              <a:t>режимов</a:t>
            </a:r>
            <a:endParaRPr lang="en-US" sz="1600" kern="0" dirty="0">
              <a:solidFill>
                <a:schemeClr val="accent2">
                  <a:lumMod val="50000"/>
                </a:schemeClr>
              </a:solidFill>
            </a:endParaRPr>
          </a:p>
        </p:txBody>
      </p:sp>
      <p:sp>
        <p:nvSpPr>
          <p:cNvPr id="8" name="Text Box 43">
            <a:extLst>
              <a:ext uri="{FF2B5EF4-FFF2-40B4-BE49-F238E27FC236}">
                <a16:creationId xmlns:a16="http://schemas.microsoft.com/office/drawing/2014/main" id="{C281FED9-8D39-43C8-AD76-3AA977E9299E}"/>
              </a:ext>
            </a:extLst>
          </p:cNvPr>
          <p:cNvSpPr txBox="1">
            <a:spLocks noChangeArrowheads="1"/>
          </p:cNvSpPr>
          <p:nvPr/>
        </p:nvSpPr>
        <p:spPr bwMode="auto">
          <a:xfrm>
            <a:off x="1519040" y="5190292"/>
            <a:ext cx="33121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hangingPunct="0">
              <a:defRPr/>
            </a:pPr>
            <a:r>
              <a:rPr lang="ru-RU" sz="1600" kern="0" dirty="0">
                <a:solidFill>
                  <a:schemeClr val="accent2">
                    <a:lumMod val="50000"/>
                  </a:schemeClr>
                </a:solidFill>
              </a:rPr>
              <a:t>Оперативное принятие решений</a:t>
            </a:r>
          </a:p>
          <a:p>
            <a:pPr algn="r" defTabSz="914400" eaLnBrk="0" hangingPunct="0">
              <a:defRPr/>
            </a:pPr>
            <a:r>
              <a:rPr lang="ru-RU" sz="1600" kern="0" dirty="0">
                <a:solidFill>
                  <a:schemeClr val="accent2">
                    <a:lumMod val="50000"/>
                  </a:schemeClr>
                </a:solidFill>
              </a:rPr>
              <a:t> при внештатных ситуациях</a:t>
            </a:r>
          </a:p>
          <a:p>
            <a:pPr algn="r" defTabSz="914400" eaLnBrk="0" hangingPunct="0">
              <a:defRPr/>
            </a:pPr>
            <a:endParaRPr lang="en-US" sz="1600" kern="0" dirty="0">
              <a:solidFill>
                <a:sysClr val="windowText" lastClr="000000"/>
              </a:solidFill>
            </a:endParaRPr>
          </a:p>
        </p:txBody>
      </p:sp>
      <p:sp>
        <p:nvSpPr>
          <p:cNvPr id="9" name="Text Box 40">
            <a:extLst>
              <a:ext uri="{FF2B5EF4-FFF2-40B4-BE49-F238E27FC236}">
                <a16:creationId xmlns:a16="http://schemas.microsoft.com/office/drawing/2014/main" id="{BD177737-0534-4D2F-AD3A-CA9968014A39}"/>
              </a:ext>
            </a:extLst>
          </p:cNvPr>
          <p:cNvSpPr txBox="1">
            <a:spLocks noChangeArrowheads="1"/>
          </p:cNvSpPr>
          <p:nvPr/>
        </p:nvSpPr>
        <p:spPr bwMode="auto">
          <a:xfrm>
            <a:off x="7968208" y="3429001"/>
            <a:ext cx="26906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ru-RU" sz="1600" dirty="0">
                <a:solidFill>
                  <a:schemeClr val="accent2">
                    <a:lumMod val="50000"/>
                  </a:schemeClr>
                </a:solidFill>
              </a:rPr>
              <a:t>Оперативное управление </a:t>
            </a:r>
          </a:p>
          <a:p>
            <a:pPr eaLnBrk="0" hangingPunct="0"/>
            <a:r>
              <a:rPr lang="ru-RU" sz="1600" dirty="0">
                <a:solidFill>
                  <a:schemeClr val="accent2">
                    <a:lumMod val="50000"/>
                  </a:schemeClr>
                </a:solidFill>
              </a:rPr>
              <a:t>режимом</a:t>
            </a:r>
          </a:p>
          <a:p>
            <a:pPr eaLnBrk="0" hangingPunct="0"/>
            <a:endParaRPr lang="en-US" sz="1600" dirty="0"/>
          </a:p>
        </p:txBody>
      </p:sp>
      <p:grpSp>
        <p:nvGrpSpPr>
          <p:cNvPr id="10" name="Группа 9">
            <a:extLst>
              <a:ext uri="{FF2B5EF4-FFF2-40B4-BE49-F238E27FC236}">
                <a16:creationId xmlns:a16="http://schemas.microsoft.com/office/drawing/2014/main" id="{9585E23D-EA80-4B5B-8C5E-5C92DB5FB285}"/>
              </a:ext>
            </a:extLst>
          </p:cNvPr>
          <p:cNvGrpSpPr/>
          <p:nvPr/>
        </p:nvGrpSpPr>
        <p:grpSpPr>
          <a:xfrm>
            <a:off x="3880964" y="1844328"/>
            <a:ext cx="4103687" cy="3744912"/>
            <a:chOff x="2484438" y="1690688"/>
            <a:chExt cx="4103687" cy="3744912"/>
          </a:xfrm>
        </p:grpSpPr>
        <p:sp>
          <p:nvSpPr>
            <p:cNvPr id="11" name="AutoShape 3">
              <a:extLst>
                <a:ext uri="{FF2B5EF4-FFF2-40B4-BE49-F238E27FC236}">
                  <a16:creationId xmlns:a16="http://schemas.microsoft.com/office/drawing/2014/main" id="{4BD06732-A890-4A30-B257-7D91C7798264}"/>
                </a:ext>
              </a:extLst>
            </p:cNvPr>
            <p:cNvSpPr>
              <a:spLocks noChangeArrowheads="1"/>
            </p:cNvSpPr>
            <p:nvPr/>
          </p:nvSpPr>
          <p:spPr bwMode="gray">
            <a:xfrm rot="39573186">
              <a:off x="4777581" y="2331244"/>
              <a:ext cx="792163" cy="288925"/>
            </a:xfrm>
            <a:prstGeom prst="rightArrow">
              <a:avLst>
                <a:gd name="adj1" fmla="val 35167"/>
                <a:gd name="adj2" fmla="val 111029"/>
              </a:avLst>
            </a:prstGeom>
            <a:gradFill rotWithShape="1">
              <a:gsLst>
                <a:gs pos="0">
                  <a:srgbClr val="465E9C">
                    <a:gamma/>
                    <a:shade val="89020"/>
                    <a:invGamma/>
                    <a:alpha val="0"/>
                  </a:srgbClr>
                </a:gs>
                <a:gs pos="100000">
                  <a:srgbClr val="465E9C"/>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2" name="AutoShape 4">
              <a:extLst>
                <a:ext uri="{FF2B5EF4-FFF2-40B4-BE49-F238E27FC236}">
                  <a16:creationId xmlns:a16="http://schemas.microsoft.com/office/drawing/2014/main" id="{6AAC5377-A5C5-4350-B1C5-2C58CFEDA85E}"/>
                </a:ext>
              </a:extLst>
            </p:cNvPr>
            <p:cNvSpPr>
              <a:spLocks noChangeArrowheads="1"/>
            </p:cNvSpPr>
            <p:nvPr/>
          </p:nvSpPr>
          <p:spPr bwMode="gray">
            <a:xfrm rot="3465783">
              <a:off x="4777582" y="4495006"/>
              <a:ext cx="792162" cy="288925"/>
            </a:xfrm>
            <a:prstGeom prst="rightArrow">
              <a:avLst>
                <a:gd name="adj1" fmla="val 35167"/>
                <a:gd name="adj2" fmla="val 111028"/>
              </a:avLst>
            </a:prstGeom>
            <a:gradFill rotWithShape="1">
              <a:gsLst>
                <a:gs pos="0">
                  <a:srgbClr val="465E9C">
                    <a:gamma/>
                    <a:shade val="89020"/>
                    <a:invGamma/>
                    <a:alpha val="0"/>
                  </a:srgbClr>
                </a:gs>
                <a:gs pos="100000">
                  <a:srgbClr val="465E9C"/>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3" name="AutoShape 5">
              <a:extLst>
                <a:ext uri="{FF2B5EF4-FFF2-40B4-BE49-F238E27FC236}">
                  <a16:creationId xmlns:a16="http://schemas.microsoft.com/office/drawing/2014/main" id="{418786AB-6A74-4E6E-9DA9-8B54872BDCCE}"/>
                </a:ext>
              </a:extLst>
            </p:cNvPr>
            <p:cNvSpPr>
              <a:spLocks noChangeArrowheads="1"/>
            </p:cNvSpPr>
            <p:nvPr/>
          </p:nvSpPr>
          <p:spPr bwMode="gray">
            <a:xfrm rot="35969022">
              <a:off x="3558381" y="2407444"/>
              <a:ext cx="792163" cy="288925"/>
            </a:xfrm>
            <a:prstGeom prst="rightArrow">
              <a:avLst>
                <a:gd name="adj1" fmla="val 35167"/>
                <a:gd name="adj2" fmla="val 111029"/>
              </a:avLst>
            </a:prstGeom>
            <a:gradFill rotWithShape="1">
              <a:gsLst>
                <a:gs pos="0">
                  <a:srgbClr val="465E9C">
                    <a:gamma/>
                    <a:shade val="89020"/>
                    <a:invGamma/>
                    <a:alpha val="0"/>
                  </a:srgbClr>
                </a:gs>
                <a:gs pos="100000">
                  <a:srgbClr val="465E9C"/>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4" name="AutoShape 6">
              <a:extLst>
                <a:ext uri="{FF2B5EF4-FFF2-40B4-BE49-F238E27FC236}">
                  <a16:creationId xmlns:a16="http://schemas.microsoft.com/office/drawing/2014/main" id="{B7018FF4-8684-4871-9740-3E3975188F3E}"/>
                </a:ext>
              </a:extLst>
            </p:cNvPr>
            <p:cNvSpPr>
              <a:spLocks noChangeArrowheads="1"/>
            </p:cNvSpPr>
            <p:nvPr/>
          </p:nvSpPr>
          <p:spPr bwMode="gray">
            <a:xfrm rot="7535209">
              <a:off x="3520281" y="4461669"/>
              <a:ext cx="792163" cy="288925"/>
            </a:xfrm>
            <a:prstGeom prst="rightArrow">
              <a:avLst>
                <a:gd name="adj1" fmla="val 35167"/>
                <a:gd name="adj2" fmla="val 111029"/>
              </a:avLst>
            </a:prstGeom>
            <a:gradFill rotWithShape="1">
              <a:gsLst>
                <a:gs pos="0">
                  <a:srgbClr val="465E9C">
                    <a:gamma/>
                    <a:shade val="89020"/>
                    <a:invGamma/>
                    <a:alpha val="0"/>
                  </a:srgbClr>
                </a:gs>
                <a:gs pos="100000">
                  <a:srgbClr val="465E9C"/>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5" name="AutoShape 7">
              <a:extLst>
                <a:ext uri="{FF2B5EF4-FFF2-40B4-BE49-F238E27FC236}">
                  <a16:creationId xmlns:a16="http://schemas.microsoft.com/office/drawing/2014/main" id="{8343E46D-4ED8-4BE3-8D40-B9DA8F14CE47}"/>
                </a:ext>
              </a:extLst>
            </p:cNvPr>
            <p:cNvSpPr>
              <a:spLocks noChangeArrowheads="1"/>
            </p:cNvSpPr>
            <p:nvPr/>
          </p:nvSpPr>
          <p:spPr bwMode="gray">
            <a:xfrm>
              <a:off x="5356225" y="3459163"/>
              <a:ext cx="792163" cy="288925"/>
            </a:xfrm>
            <a:prstGeom prst="rightArrow">
              <a:avLst>
                <a:gd name="adj1" fmla="val 35167"/>
                <a:gd name="adj2" fmla="val 111029"/>
              </a:avLst>
            </a:prstGeom>
            <a:gradFill rotWithShape="1">
              <a:gsLst>
                <a:gs pos="0">
                  <a:srgbClr val="465E9C">
                    <a:gamma/>
                    <a:shade val="89020"/>
                    <a:invGamma/>
                    <a:alpha val="0"/>
                  </a:srgbClr>
                </a:gs>
                <a:gs pos="100000">
                  <a:srgbClr val="465E9C"/>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6" name="AutoShape 8">
              <a:extLst>
                <a:ext uri="{FF2B5EF4-FFF2-40B4-BE49-F238E27FC236}">
                  <a16:creationId xmlns:a16="http://schemas.microsoft.com/office/drawing/2014/main" id="{7E960410-A73E-40C9-9558-CB2921C660B6}"/>
                </a:ext>
              </a:extLst>
            </p:cNvPr>
            <p:cNvSpPr>
              <a:spLocks noChangeArrowheads="1"/>
            </p:cNvSpPr>
            <p:nvPr/>
          </p:nvSpPr>
          <p:spPr bwMode="gray">
            <a:xfrm rot="-10800000">
              <a:off x="2946400" y="3452813"/>
              <a:ext cx="863600" cy="288925"/>
            </a:xfrm>
            <a:prstGeom prst="rightArrow">
              <a:avLst>
                <a:gd name="adj1" fmla="val 35167"/>
                <a:gd name="adj2" fmla="val 121041"/>
              </a:avLst>
            </a:prstGeom>
            <a:gradFill rotWithShape="1">
              <a:gsLst>
                <a:gs pos="0">
                  <a:srgbClr val="465E9C">
                    <a:gamma/>
                    <a:shade val="89020"/>
                    <a:invGamma/>
                    <a:alpha val="0"/>
                  </a:srgbClr>
                </a:gs>
                <a:gs pos="100000">
                  <a:srgbClr val="465E9C"/>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7" name="Oval 9">
              <a:extLst>
                <a:ext uri="{FF2B5EF4-FFF2-40B4-BE49-F238E27FC236}">
                  <a16:creationId xmlns:a16="http://schemas.microsoft.com/office/drawing/2014/main" id="{711E6A3B-6B7B-43FB-B99F-1E3F531056D9}"/>
                </a:ext>
              </a:extLst>
            </p:cNvPr>
            <p:cNvSpPr>
              <a:spLocks noChangeArrowheads="1"/>
            </p:cNvSpPr>
            <p:nvPr/>
          </p:nvSpPr>
          <p:spPr bwMode="gray">
            <a:xfrm>
              <a:off x="2692400" y="1690688"/>
              <a:ext cx="3743325" cy="3744912"/>
            </a:xfrm>
            <a:prstGeom prst="ellipse">
              <a:avLst/>
            </a:prstGeom>
            <a:noFill/>
            <a:ln w="38100" algn="ctr">
              <a:solidFill>
                <a:srgbClr val="465E9C"/>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nvGrpSpPr>
            <p:cNvPr id="18" name="Group 10">
              <a:extLst>
                <a:ext uri="{FF2B5EF4-FFF2-40B4-BE49-F238E27FC236}">
                  <a16:creationId xmlns:a16="http://schemas.microsoft.com/office/drawing/2014/main" id="{50E3142F-3D53-4718-9216-EE8B721496C2}"/>
                </a:ext>
              </a:extLst>
            </p:cNvPr>
            <p:cNvGrpSpPr>
              <a:grpSpLocks/>
            </p:cNvGrpSpPr>
            <p:nvPr/>
          </p:nvGrpSpPr>
          <p:grpSpPr bwMode="auto">
            <a:xfrm>
              <a:off x="3429000" y="1749425"/>
              <a:ext cx="360363" cy="360363"/>
              <a:chOff x="1973" y="1706"/>
              <a:chExt cx="227" cy="227"/>
            </a:xfrm>
          </p:grpSpPr>
          <p:sp>
            <p:nvSpPr>
              <p:cNvPr id="36" name="Oval 11">
                <a:extLst>
                  <a:ext uri="{FF2B5EF4-FFF2-40B4-BE49-F238E27FC236}">
                    <a16:creationId xmlns:a16="http://schemas.microsoft.com/office/drawing/2014/main" id="{506B7B01-55E6-4207-8534-99709D573285}"/>
                  </a:ext>
                </a:extLst>
              </p:cNvPr>
              <p:cNvSpPr>
                <a:spLocks noChangeArrowheads="1"/>
              </p:cNvSpPr>
              <p:nvPr/>
            </p:nvSpPr>
            <p:spPr bwMode="gray">
              <a:xfrm>
                <a:off x="1973" y="1706"/>
                <a:ext cx="227" cy="227"/>
              </a:xfrm>
              <a:prstGeom prst="ellipse">
                <a:avLst/>
              </a:prstGeom>
              <a:gradFill rotWithShape="1">
                <a:gsLst>
                  <a:gs pos="0">
                    <a:srgbClr val="D83E2C">
                      <a:gamma/>
                      <a:tint val="33725"/>
                      <a:invGamma/>
                    </a:srgbClr>
                  </a:gs>
                  <a:gs pos="100000">
                    <a:srgbClr val="D83E2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7" name="Oval 12">
                <a:extLst>
                  <a:ext uri="{FF2B5EF4-FFF2-40B4-BE49-F238E27FC236}">
                    <a16:creationId xmlns:a16="http://schemas.microsoft.com/office/drawing/2014/main" id="{782456AA-5B97-4C8D-A354-0E03FA384B37}"/>
                  </a:ext>
                </a:extLst>
              </p:cNvPr>
              <p:cNvSpPr>
                <a:spLocks noChangeArrowheads="1"/>
              </p:cNvSpPr>
              <p:nvPr/>
            </p:nvSpPr>
            <p:spPr bwMode="gray">
              <a:xfrm>
                <a:off x="1983" y="1725"/>
                <a:ext cx="141" cy="142"/>
              </a:xfrm>
              <a:prstGeom prst="ellipse">
                <a:avLst/>
              </a:prstGeom>
              <a:gradFill rotWithShape="1">
                <a:gsLst>
                  <a:gs pos="0">
                    <a:srgbClr val="D83E2C">
                      <a:gamma/>
                      <a:tint val="33725"/>
                      <a:invGamma/>
                    </a:srgbClr>
                  </a:gs>
                  <a:gs pos="100000">
                    <a:srgbClr val="D83E2C">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19" name="Group 13">
              <a:extLst>
                <a:ext uri="{FF2B5EF4-FFF2-40B4-BE49-F238E27FC236}">
                  <a16:creationId xmlns:a16="http://schemas.microsoft.com/office/drawing/2014/main" id="{67C36BEA-3218-4CBE-9825-61403A9AFC7A}"/>
                </a:ext>
              </a:extLst>
            </p:cNvPr>
            <p:cNvGrpSpPr>
              <a:grpSpLocks/>
            </p:cNvGrpSpPr>
            <p:nvPr/>
          </p:nvGrpSpPr>
          <p:grpSpPr bwMode="auto">
            <a:xfrm>
              <a:off x="2484438" y="3405188"/>
              <a:ext cx="360362" cy="360362"/>
              <a:chOff x="1565" y="2659"/>
              <a:chExt cx="227" cy="227"/>
            </a:xfrm>
          </p:grpSpPr>
          <p:sp>
            <p:nvSpPr>
              <p:cNvPr id="34" name="Oval 14">
                <a:extLst>
                  <a:ext uri="{FF2B5EF4-FFF2-40B4-BE49-F238E27FC236}">
                    <a16:creationId xmlns:a16="http://schemas.microsoft.com/office/drawing/2014/main" id="{BA0B01D4-48FF-4534-89B8-01D4D245FE04}"/>
                  </a:ext>
                </a:extLst>
              </p:cNvPr>
              <p:cNvSpPr>
                <a:spLocks noChangeArrowheads="1"/>
              </p:cNvSpPr>
              <p:nvPr/>
            </p:nvSpPr>
            <p:spPr bwMode="gray">
              <a:xfrm>
                <a:off x="1565" y="2659"/>
                <a:ext cx="227" cy="227"/>
              </a:xfrm>
              <a:prstGeom prst="ellipse">
                <a:avLst/>
              </a:prstGeom>
              <a:gradFill rotWithShape="1">
                <a:gsLst>
                  <a:gs pos="0">
                    <a:srgbClr val="D83E2C">
                      <a:gamma/>
                      <a:tint val="33725"/>
                      <a:invGamma/>
                    </a:srgbClr>
                  </a:gs>
                  <a:gs pos="100000">
                    <a:srgbClr val="D83E2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5" name="Oval 15">
                <a:extLst>
                  <a:ext uri="{FF2B5EF4-FFF2-40B4-BE49-F238E27FC236}">
                    <a16:creationId xmlns:a16="http://schemas.microsoft.com/office/drawing/2014/main" id="{A25786B1-8C94-43DE-85FA-245D526274E1}"/>
                  </a:ext>
                </a:extLst>
              </p:cNvPr>
              <p:cNvSpPr>
                <a:spLocks noChangeArrowheads="1"/>
              </p:cNvSpPr>
              <p:nvPr/>
            </p:nvSpPr>
            <p:spPr bwMode="gray">
              <a:xfrm>
                <a:off x="1575" y="2678"/>
                <a:ext cx="141" cy="142"/>
              </a:xfrm>
              <a:prstGeom prst="ellipse">
                <a:avLst/>
              </a:prstGeom>
              <a:gradFill rotWithShape="1">
                <a:gsLst>
                  <a:gs pos="0">
                    <a:srgbClr val="D83E2C">
                      <a:gamma/>
                      <a:tint val="33725"/>
                      <a:invGamma/>
                    </a:srgbClr>
                  </a:gs>
                  <a:gs pos="100000">
                    <a:srgbClr val="D83E2C">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20" name="Group 16">
              <a:extLst>
                <a:ext uri="{FF2B5EF4-FFF2-40B4-BE49-F238E27FC236}">
                  <a16:creationId xmlns:a16="http://schemas.microsoft.com/office/drawing/2014/main" id="{7016C51D-203A-4748-95AE-70D555D5F963}"/>
                </a:ext>
              </a:extLst>
            </p:cNvPr>
            <p:cNvGrpSpPr>
              <a:grpSpLocks/>
            </p:cNvGrpSpPr>
            <p:nvPr/>
          </p:nvGrpSpPr>
          <p:grpSpPr bwMode="auto">
            <a:xfrm>
              <a:off x="3348038" y="4948238"/>
              <a:ext cx="360362" cy="360362"/>
              <a:chOff x="2109" y="3612"/>
              <a:chExt cx="227" cy="227"/>
            </a:xfrm>
          </p:grpSpPr>
          <p:sp>
            <p:nvSpPr>
              <p:cNvPr id="32" name="Oval 17">
                <a:extLst>
                  <a:ext uri="{FF2B5EF4-FFF2-40B4-BE49-F238E27FC236}">
                    <a16:creationId xmlns:a16="http://schemas.microsoft.com/office/drawing/2014/main" id="{9383C119-CB39-4AF6-B931-F8637E8FCF5E}"/>
                  </a:ext>
                </a:extLst>
              </p:cNvPr>
              <p:cNvSpPr>
                <a:spLocks noChangeArrowheads="1"/>
              </p:cNvSpPr>
              <p:nvPr/>
            </p:nvSpPr>
            <p:spPr bwMode="gray">
              <a:xfrm>
                <a:off x="2109" y="3612"/>
                <a:ext cx="227" cy="227"/>
              </a:xfrm>
              <a:prstGeom prst="ellipse">
                <a:avLst/>
              </a:prstGeom>
              <a:gradFill rotWithShape="1">
                <a:gsLst>
                  <a:gs pos="0">
                    <a:srgbClr val="D83E2C">
                      <a:gamma/>
                      <a:tint val="33725"/>
                      <a:invGamma/>
                    </a:srgbClr>
                  </a:gs>
                  <a:gs pos="100000">
                    <a:srgbClr val="D83E2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3" name="Oval 18">
                <a:extLst>
                  <a:ext uri="{FF2B5EF4-FFF2-40B4-BE49-F238E27FC236}">
                    <a16:creationId xmlns:a16="http://schemas.microsoft.com/office/drawing/2014/main" id="{73DB0A9B-F861-4035-8B75-308F000DB508}"/>
                  </a:ext>
                </a:extLst>
              </p:cNvPr>
              <p:cNvSpPr>
                <a:spLocks noChangeArrowheads="1"/>
              </p:cNvSpPr>
              <p:nvPr/>
            </p:nvSpPr>
            <p:spPr bwMode="gray">
              <a:xfrm>
                <a:off x="2119" y="3631"/>
                <a:ext cx="141" cy="142"/>
              </a:xfrm>
              <a:prstGeom prst="ellipse">
                <a:avLst/>
              </a:prstGeom>
              <a:gradFill rotWithShape="1">
                <a:gsLst>
                  <a:gs pos="0">
                    <a:srgbClr val="D83E2C">
                      <a:gamma/>
                      <a:tint val="33725"/>
                      <a:invGamma/>
                    </a:srgbClr>
                  </a:gs>
                  <a:gs pos="100000">
                    <a:srgbClr val="D83E2C">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21" name="Group 19">
              <a:extLst>
                <a:ext uri="{FF2B5EF4-FFF2-40B4-BE49-F238E27FC236}">
                  <a16:creationId xmlns:a16="http://schemas.microsoft.com/office/drawing/2014/main" id="{7F6BA94F-56C0-497B-B149-33D616B7B130}"/>
                </a:ext>
              </a:extLst>
            </p:cNvPr>
            <p:cNvGrpSpPr>
              <a:grpSpLocks/>
            </p:cNvGrpSpPr>
            <p:nvPr/>
          </p:nvGrpSpPr>
          <p:grpSpPr bwMode="auto">
            <a:xfrm>
              <a:off x="5278438" y="1728788"/>
              <a:ext cx="360362" cy="360362"/>
              <a:chOff x="3470" y="1706"/>
              <a:chExt cx="227" cy="227"/>
            </a:xfrm>
          </p:grpSpPr>
          <p:sp>
            <p:nvSpPr>
              <p:cNvPr id="30" name="Oval 20">
                <a:extLst>
                  <a:ext uri="{FF2B5EF4-FFF2-40B4-BE49-F238E27FC236}">
                    <a16:creationId xmlns:a16="http://schemas.microsoft.com/office/drawing/2014/main" id="{337BF329-0AA9-427F-B78F-6080CB8A7D20}"/>
                  </a:ext>
                </a:extLst>
              </p:cNvPr>
              <p:cNvSpPr>
                <a:spLocks noChangeArrowheads="1"/>
              </p:cNvSpPr>
              <p:nvPr/>
            </p:nvSpPr>
            <p:spPr bwMode="gray">
              <a:xfrm>
                <a:off x="3470" y="1706"/>
                <a:ext cx="227" cy="227"/>
              </a:xfrm>
              <a:prstGeom prst="ellipse">
                <a:avLst/>
              </a:prstGeom>
              <a:gradFill rotWithShape="1">
                <a:gsLst>
                  <a:gs pos="0">
                    <a:srgbClr val="D83E2C">
                      <a:gamma/>
                      <a:tint val="33725"/>
                      <a:invGamma/>
                    </a:srgbClr>
                  </a:gs>
                  <a:gs pos="100000">
                    <a:srgbClr val="D83E2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1" name="Oval 21">
                <a:extLst>
                  <a:ext uri="{FF2B5EF4-FFF2-40B4-BE49-F238E27FC236}">
                    <a16:creationId xmlns:a16="http://schemas.microsoft.com/office/drawing/2014/main" id="{AC772B61-6BDA-496E-B5DA-6C6BA380190D}"/>
                  </a:ext>
                </a:extLst>
              </p:cNvPr>
              <p:cNvSpPr>
                <a:spLocks noChangeArrowheads="1"/>
              </p:cNvSpPr>
              <p:nvPr/>
            </p:nvSpPr>
            <p:spPr bwMode="gray">
              <a:xfrm>
                <a:off x="3480" y="1725"/>
                <a:ext cx="141" cy="142"/>
              </a:xfrm>
              <a:prstGeom prst="ellipse">
                <a:avLst/>
              </a:prstGeom>
              <a:gradFill rotWithShape="1">
                <a:gsLst>
                  <a:gs pos="0">
                    <a:srgbClr val="D83E2C">
                      <a:gamma/>
                      <a:tint val="33725"/>
                      <a:invGamma/>
                    </a:srgbClr>
                  </a:gs>
                  <a:gs pos="100000">
                    <a:srgbClr val="D83E2C">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22" name="Group 22">
              <a:extLst>
                <a:ext uri="{FF2B5EF4-FFF2-40B4-BE49-F238E27FC236}">
                  <a16:creationId xmlns:a16="http://schemas.microsoft.com/office/drawing/2014/main" id="{E06AF6ED-43EA-413E-8525-737392C63BC7}"/>
                </a:ext>
              </a:extLst>
            </p:cNvPr>
            <p:cNvGrpSpPr>
              <a:grpSpLocks/>
            </p:cNvGrpSpPr>
            <p:nvPr/>
          </p:nvGrpSpPr>
          <p:grpSpPr bwMode="auto">
            <a:xfrm>
              <a:off x="6227763" y="3405188"/>
              <a:ext cx="360362" cy="360362"/>
              <a:chOff x="3923" y="2659"/>
              <a:chExt cx="227" cy="227"/>
            </a:xfrm>
          </p:grpSpPr>
          <p:sp>
            <p:nvSpPr>
              <p:cNvPr id="28" name="Oval 23">
                <a:extLst>
                  <a:ext uri="{FF2B5EF4-FFF2-40B4-BE49-F238E27FC236}">
                    <a16:creationId xmlns:a16="http://schemas.microsoft.com/office/drawing/2014/main" id="{61AF8EF0-79FC-43F4-9F43-34111688E943}"/>
                  </a:ext>
                </a:extLst>
              </p:cNvPr>
              <p:cNvSpPr>
                <a:spLocks noChangeArrowheads="1"/>
              </p:cNvSpPr>
              <p:nvPr/>
            </p:nvSpPr>
            <p:spPr bwMode="gray">
              <a:xfrm>
                <a:off x="3923" y="2659"/>
                <a:ext cx="227" cy="227"/>
              </a:xfrm>
              <a:prstGeom prst="ellipse">
                <a:avLst/>
              </a:prstGeom>
              <a:gradFill rotWithShape="1">
                <a:gsLst>
                  <a:gs pos="0">
                    <a:srgbClr val="D83E2C">
                      <a:gamma/>
                      <a:tint val="33725"/>
                      <a:invGamma/>
                    </a:srgbClr>
                  </a:gs>
                  <a:gs pos="100000">
                    <a:srgbClr val="D83E2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9" name="Oval 24">
                <a:extLst>
                  <a:ext uri="{FF2B5EF4-FFF2-40B4-BE49-F238E27FC236}">
                    <a16:creationId xmlns:a16="http://schemas.microsoft.com/office/drawing/2014/main" id="{37CF92B5-A265-4CA4-9CF7-6CCE41CFE0DC}"/>
                  </a:ext>
                </a:extLst>
              </p:cNvPr>
              <p:cNvSpPr>
                <a:spLocks noChangeArrowheads="1"/>
              </p:cNvSpPr>
              <p:nvPr/>
            </p:nvSpPr>
            <p:spPr bwMode="gray">
              <a:xfrm>
                <a:off x="3933" y="2678"/>
                <a:ext cx="141" cy="142"/>
              </a:xfrm>
              <a:prstGeom prst="ellipse">
                <a:avLst/>
              </a:prstGeom>
              <a:gradFill rotWithShape="1">
                <a:gsLst>
                  <a:gs pos="0">
                    <a:srgbClr val="D83E2C">
                      <a:gamma/>
                      <a:tint val="33725"/>
                      <a:invGamma/>
                    </a:srgbClr>
                  </a:gs>
                  <a:gs pos="100000">
                    <a:srgbClr val="D83E2C">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23" name="Group 25">
              <a:extLst>
                <a:ext uri="{FF2B5EF4-FFF2-40B4-BE49-F238E27FC236}">
                  <a16:creationId xmlns:a16="http://schemas.microsoft.com/office/drawing/2014/main" id="{8A22B831-74DF-444C-A8E1-6C27BA8A561E}"/>
                </a:ext>
              </a:extLst>
            </p:cNvPr>
            <p:cNvGrpSpPr>
              <a:grpSpLocks/>
            </p:cNvGrpSpPr>
            <p:nvPr/>
          </p:nvGrpSpPr>
          <p:grpSpPr bwMode="auto">
            <a:xfrm>
              <a:off x="5334000" y="5005388"/>
              <a:ext cx="360363" cy="360362"/>
              <a:chOff x="3515" y="3521"/>
              <a:chExt cx="227" cy="227"/>
            </a:xfrm>
          </p:grpSpPr>
          <p:sp>
            <p:nvSpPr>
              <p:cNvPr id="26" name="Oval 26">
                <a:extLst>
                  <a:ext uri="{FF2B5EF4-FFF2-40B4-BE49-F238E27FC236}">
                    <a16:creationId xmlns:a16="http://schemas.microsoft.com/office/drawing/2014/main" id="{BBFAEA0E-C778-48E2-AD0B-549CD4214788}"/>
                  </a:ext>
                </a:extLst>
              </p:cNvPr>
              <p:cNvSpPr>
                <a:spLocks noChangeArrowheads="1"/>
              </p:cNvSpPr>
              <p:nvPr/>
            </p:nvSpPr>
            <p:spPr bwMode="gray">
              <a:xfrm>
                <a:off x="3515" y="3521"/>
                <a:ext cx="227" cy="227"/>
              </a:xfrm>
              <a:prstGeom prst="ellipse">
                <a:avLst/>
              </a:prstGeom>
              <a:gradFill rotWithShape="1">
                <a:gsLst>
                  <a:gs pos="0">
                    <a:srgbClr val="D83E2C">
                      <a:gamma/>
                      <a:tint val="33725"/>
                      <a:invGamma/>
                    </a:srgbClr>
                  </a:gs>
                  <a:gs pos="100000">
                    <a:srgbClr val="D83E2C"/>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7" name="Oval 27">
                <a:extLst>
                  <a:ext uri="{FF2B5EF4-FFF2-40B4-BE49-F238E27FC236}">
                    <a16:creationId xmlns:a16="http://schemas.microsoft.com/office/drawing/2014/main" id="{1C2F87E8-D2D2-4348-81A6-79829F01FC49}"/>
                  </a:ext>
                </a:extLst>
              </p:cNvPr>
              <p:cNvSpPr>
                <a:spLocks noChangeArrowheads="1"/>
              </p:cNvSpPr>
              <p:nvPr/>
            </p:nvSpPr>
            <p:spPr bwMode="gray">
              <a:xfrm>
                <a:off x="3525" y="3540"/>
                <a:ext cx="141" cy="142"/>
              </a:xfrm>
              <a:prstGeom prst="ellipse">
                <a:avLst/>
              </a:prstGeom>
              <a:gradFill rotWithShape="1">
                <a:gsLst>
                  <a:gs pos="0">
                    <a:srgbClr val="D83E2C">
                      <a:gamma/>
                      <a:tint val="33725"/>
                      <a:invGamma/>
                    </a:srgbClr>
                  </a:gs>
                  <a:gs pos="100000">
                    <a:srgbClr val="D83E2C">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sp>
          <p:nvSpPr>
            <p:cNvPr id="24" name="Oval 31">
              <a:extLst>
                <a:ext uri="{FF2B5EF4-FFF2-40B4-BE49-F238E27FC236}">
                  <a16:creationId xmlns:a16="http://schemas.microsoft.com/office/drawing/2014/main" id="{04BA538C-9FEF-4BDF-9861-17E15F02615A}"/>
                </a:ext>
              </a:extLst>
            </p:cNvPr>
            <p:cNvSpPr>
              <a:spLocks noChangeArrowheads="1"/>
            </p:cNvSpPr>
            <p:nvPr/>
          </p:nvSpPr>
          <p:spPr bwMode="gray">
            <a:xfrm>
              <a:off x="3746078" y="2743200"/>
              <a:ext cx="1690688" cy="1690688"/>
            </a:xfrm>
            <a:prstGeom prst="ellipse">
              <a:avLst/>
            </a:prstGeom>
            <a:gradFill rotWithShape="1">
              <a:gsLst>
                <a:gs pos="0">
                  <a:srgbClr val="D83E2C">
                    <a:gamma/>
                    <a:shade val="63529"/>
                    <a:invGamma/>
                  </a:srgbClr>
                </a:gs>
                <a:gs pos="100000">
                  <a:srgbClr val="D83E2C">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5" name="Text Box 37">
              <a:extLst>
                <a:ext uri="{FF2B5EF4-FFF2-40B4-BE49-F238E27FC236}">
                  <a16:creationId xmlns:a16="http://schemas.microsoft.com/office/drawing/2014/main" id="{85BF5FFD-57C7-460C-85CC-40DDD198F18C}"/>
                </a:ext>
              </a:extLst>
            </p:cNvPr>
            <p:cNvSpPr txBox="1">
              <a:spLocks noChangeArrowheads="1"/>
            </p:cNvSpPr>
            <p:nvPr/>
          </p:nvSpPr>
          <p:spPr bwMode="auto">
            <a:xfrm>
              <a:off x="3864731" y="3343275"/>
              <a:ext cx="1452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800" b="0" i="0" u="none" strike="noStrike" kern="0" cap="none" spc="0" normalizeH="0" baseline="0" noProof="0" dirty="0">
                  <a:ln>
                    <a:noFill/>
                  </a:ln>
                  <a:solidFill>
                    <a:schemeClr val="accent2">
                      <a:lumMod val="50000"/>
                    </a:schemeClr>
                  </a:solidFill>
                  <a:effectLst/>
                  <a:uLnTx/>
                  <a:uFillTx/>
                </a:rPr>
                <a:t>Система</a:t>
              </a:r>
              <a:endParaRPr kumimoji="0" lang="en-US" sz="2800" b="0" i="0" u="none" strike="noStrike" kern="0" cap="none" spc="0" normalizeH="0" baseline="0" noProof="0" dirty="0">
                <a:ln>
                  <a:noFill/>
                </a:ln>
                <a:solidFill>
                  <a:schemeClr val="accent2">
                    <a:lumMod val="50000"/>
                  </a:schemeClr>
                </a:solidFill>
                <a:effectLst/>
                <a:uLnTx/>
                <a:uFillTx/>
              </a:endParaRPr>
            </a:p>
          </p:txBody>
        </p:sp>
      </p:grpSp>
    </p:spTree>
    <p:extLst>
      <p:ext uri="{BB962C8B-B14F-4D97-AF65-F5344CB8AC3E}">
        <p14:creationId xmlns:p14="http://schemas.microsoft.com/office/powerpoint/2010/main" val="229333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16798D-F302-4751-8AD7-91B052226931}"/>
              </a:ext>
            </a:extLst>
          </p:cNvPr>
          <p:cNvSpPr>
            <a:spLocks noGrp="1"/>
          </p:cNvSpPr>
          <p:nvPr>
            <p:ph type="title"/>
          </p:nvPr>
        </p:nvSpPr>
        <p:spPr>
          <a:xfrm>
            <a:off x="479999" y="504000"/>
            <a:ext cx="11232000" cy="369332"/>
          </a:xfrm>
        </p:spPr>
        <p:txBody>
          <a:bodyPr/>
          <a:lstStyle/>
          <a:p>
            <a:r>
              <a:rPr lang="ru-RU" dirty="0"/>
              <a:t>Трудоёмкость моделирования ТЭС в разы ниже, чем у конкурентов</a:t>
            </a:r>
          </a:p>
        </p:txBody>
      </p:sp>
      <p:pic>
        <p:nvPicPr>
          <p:cNvPr id="8" name="Picture 2">
            <a:extLst>
              <a:ext uri="{FF2B5EF4-FFF2-40B4-BE49-F238E27FC236}">
                <a16:creationId xmlns:a16="http://schemas.microsoft.com/office/drawing/2014/main" id="{1717BE05-645F-4058-BC02-F1A5F0CEC6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4642" y="1325820"/>
            <a:ext cx="3837642" cy="197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32059E31-5E52-4129-85D8-93A820EDD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174" y="3429000"/>
            <a:ext cx="3800819"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a:extLst>
              <a:ext uri="{FF2B5EF4-FFF2-40B4-BE49-F238E27FC236}">
                <a16:creationId xmlns:a16="http://schemas.microsoft.com/office/drawing/2014/main" id="{542B7D5C-461A-4647-A95D-AA59440FCAC7}"/>
              </a:ext>
            </a:extLst>
          </p:cNvPr>
          <p:cNvSpPr/>
          <p:nvPr/>
        </p:nvSpPr>
        <p:spPr>
          <a:xfrm>
            <a:off x="166254" y="1268760"/>
            <a:ext cx="7413989" cy="4760979"/>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lvl="0" indent="-342900">
              <a:spcAft>
                <a:spcPts val="1200"/>
              </a:spcAft>
              <a:buFont typeface="Wingdings" panose="05000000000000000000" pitchFamily="2" charset="2"/>
              <a:buChar char="v"/>
            </a:pPr>
            <a:r>
              <a:rPr lang="ru-RU" sz="2400" b="0" dirty="0"/>
              <a:t>Отображение модели в привычном для технолога виде </a:t>
            </a:r>
            <a:endParaRPr lang="ru-RU" sz="2400" dirty="0"/>
          </a:p>
          <a:p>
            <a:pPr marL="342900" lvl="0" indent="-342900">
              <a:spcAft>
                <a:spcPts val="1200"/>
              </a:spcAft>
              <a:buFont typeface="Wingdings" panose="05000000000000000000" pitchFamily="2" charset="2"/>
              <a:buChar char="v"/>
            </a:pPr>
            <a:r>
              <a:rPr lang="ru-RU" sz="2400" b="0" dirty="0"/>
              <a:t>Снижение трудоемкости моделирования (клонирование, экспорт, импорт, автоматизация оцифровки графиков, дерево зависимостей, </a:t>
            </a:r>
            <a:r>
              <a:rPr lang="ru-RU" sz="2400" b="0" dirty="0" err="1"/>
              <a:t>подрежимы</a:t>
            </a:r>
            <a:r>
              <a:rPr lang="ru-RU" sz="2400" b="0" dirty="0"/>
              <a:t> оборудования, верификация)</a:t>
            </a:r>
            <a:endParaRPr lang="ru-RU" sz="2400" dirty="0"/>
          </a:p>
          <a:p>
            <a:pPr marL="342900" lvl="0" indent="-342900">
              <a:spcAft>
                <a:spcPts val="1200"/>
              </a:spcAft>
              <a:buFont typeface="Wingdings" panose="05000000000000000000" pitchFamily="2" charset="2"/>
              <a:buChar char="v"/>
            </a:pPr>
            <a:r>
              <a:rPr lang="ru-RU" sz="2400" b="0" dirty="0"/>
              <a:t>Актуализация модели силами технолога</a:t>
            </a:r>
            <a:endParaRPr lang="ru-RU" sz="2400" dirty="0"/>
          </a:p>
          <a:p>
            <a:pPr marL="342900" lvl="0" indent="-342900">
              <a:spcAft>
                <a:spcPts val="1200"/>
              </a:spcAft>
              <a:buFont typeface="Wingdings" panose="05000000000000000000" pitchFamily="2" charset="2"/>
              <a:buChar char="v"/>
            </a:pPr>
            <a:r>
              <a:rPr lang="ru-RU" sz="2400" b="0" dirty="0"/>
              <a:t>Неограниченное расширение модели</a:t>
            </a:r>
          </a:p>
          <a:p>
            <a:pPr marL="342900" lvl="0" indent="-342900">
              <a:spcAft>
                <a:spcPts val="1200"/>
              </a:spcAft>
              <a:buFont typeface="Wingdings" panose="05000000000000000000" pitchFamily="2" charset="2"/>
              <a:buChar char="v"/>
            </a:pPr>
            <a:r>
              <a:rPr lang="ru-RU" sz="2400" dirty="0"/>
              <a:t>Во всех модулях системы можно посмотреть значение и текущий способ расчёта любого параметра</a:t>
            </a:r>
            <a:endParaRPr lang="ru-RU" sz="2400" b="0" dirty="0"/>
          </a:p>
          <a:p>
            <a:pPr lvl="0"/>
            <a:endParaRPr lang="ru-RU" dirty="0"/>
          </a:p>
        </p:txBody>
      </p:sp>
    </p:spTree>
    <p:extLst>
      <p:ext uri="{BB962C8B-B14F-4D97-AF65-F5344CB8AC3E}">
        <p14:creationId xmlns:p14="http://schemas.microsoft.com/office/powerpoint/2010/main" val="86529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E33419-75E2-48AF-9652-9E33D2C6490E}"/>
              </a:ext>
            </a:extLst>
          </p:cNvPr>
          <p:cNvSpPr>
            <a:spLocks noGrp="1"/>
          </p:cNvSpPr>
          <p:nvPr>
            <p:ph type="title"/>
          </p:nvPr>
        </p:nvSpPr>
        <p:spPr>
          <a:xfrm>
            <a:off x="479999" y="504000"/>
            <a:ext cx="11232000" cy="369332"/>
          </a:xfrm>
        </p:spPr>
        <p:txBody>
          <a:bodyPr/>
          <a:lstStyle/>
          <a:p>
            <a:r>
              <a:rPr lang="ru-RU" dirty="0"/>
              <a:t>Единая модель ТЭС для решения производственных и рыночных задач</a:t>
            </a:r>
          </a:p>
        </p:txBody>
      </p:sp>
      <p:sp>
        <p:nvSpPr>
          <p:cNvPr id="6" name="Прямоугольник 5">
            <a:extLst>
              <a:ext uri="{FF2B5EF4-FFF2-40B4-BE49-F238E27FC236}">
                <a16:creationId xmlns:a16="http://schemas.microsoft.com/office/drawing/2014/main" id="{29474D66-DE89-48A5-9FF9-6785533236E9}"/>
              </a:ext>
            </a:extLst>
          </p:cNvPr>
          <p:cNvSpPr/>
          <p:nvPr/>
        </p:nvSpPr>
        <p:spPr>
          <a:xfrm>
            <a:off x="4426828" y="1189247"/>
            <a:ext cx="7407363" cy="4880249"/>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lvl="0" indent="-342900">
              <a:spcAft>
                <a:spcPts val="1200"/>
              </a:spcAft>
              <a:buFont typeface="Wingdings" panose="05000000000000000000" pitchFamily="2" charset="2"/>
              <a:buChar char="v"/>
            </a:pPr>
            <a:r>
              <a:rPr lang="ru-RU" sz="2400" b="0" dirty="0"/>
              <a:t>Все задачи решаются на единой модели, что гарантирует соответствие расчётов ПТО и подразделений по работе с рынком</a:t>
            </a:r>
          </a:p>
          <a:p>
            <a:pPr marL="342900" lvl="0" indent="-342900">
              <a:spcAft>
                <a:spcPts val="1200"/>
              </a:spcAft>
              <a:buFont typeface="Wingdings" panose="05000000000000000000" pitchFamily="2" charset="2"/>
              <a:buChar char="v"/>
            </a:pPr>
            <a:r>
              <a:rPr lang="ru-RU" sz="2400" dirty="0"/>
              <a:t>Правила балансировки режимов и выполнения оптимизационного расчёта задаются с использованием тепловой</a:t>
            </a:r>
            <a:r>
              <a:rPr lang="ru-RU" sz="2400" b="0" dirty="0"/>
              <a:t> схемы ТЭС</a:t>
            </a:r>
          </a:p>
          <a:p>
            <a:pPr marL="342900" lvl="0" indent="-342900">
              <a:spcAft>
                <a:spcPts val="1200"/>
              </a:spcAft>
              <a:buFont typeface="Wingdings" panose="05000000000000000000" pitchFamily="2" charset="2"/>
              <a:buChar char="v"/>
            </a:pPr>
            <a:r>
              <a:rPr lang="ru-RU" sz="2400" dirty="0"/>
              <a:t>Действует механизм уточнения нормативных характеристик оборудования по фактическим данным</a:t>
            </a:r>
          </a:p>
          <a:p>
            <a:pPr marL="342900" indent="-342900">
              <a:spcAft>
                <a:spcPts val="1200"/>
              </a:spcAft>
              <a:buFont typeface="Wingdings" panose="05000000000000000000" pitchFamily="2" charset="2"/>
              <a:buChar char="v"/>
            </a:pPr>
            <a:r>
              <a:rPr lang="ru-RU" sz="2400" dirty="0"/>
              <a:t>Версионность модели гарантирует безболезненный переход на новые характеристики оборудования</a:t>
            </a:r>
          </a:p>
          <a:p>
            <a:pPr lvl="0">
              <a:buChar char="•"/>
            </a:pPr>
            <a:endParaRPr lang="ru-RU" dirty="0"/>
          </a:p>
        </p:txBody>
      </p:sp>
      <p:pic>
        <p:nvPicPr>
          <p:cNvPr id="7" name="Picture 3">
            <a:extLst>
              <a:ext uri="{FF2B5EF4-FFF2-40B4-BE49-F238E27FC236}">
                <a16:creationId xmlns:a16="http://schemas.microsoft.com/office/drawing/2014/main" id="{B8E11FA2-AD43-4CD7-ACAD-5368FE203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999" y="1189247"/>
            <a:ext cx="3502155" cy="253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64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E33419-75E2-48AF-9652-9E33D2C6490E}"/>
              </a:ext>
            </a:extLst>
          </p:cNvPr>
          <p:cNvSpPr>
            <a:spLocks noGrp="1"/>
          </p:cNvSpPr>
          <p:nvPr>
            <p:ph type="title"/>
          </p:nvPr>
        </p:nvSpPr>
        <p:spPr>
          <a:xfrm>
            <a:off x="479999" y="504000"/>
            <a:ext cx="11232000" cy="369332"/>
          </a:xfrm>
        </p:spPr>
        <p:txBody>
          <a:bodyPr/>
          <a:lstStyle/>
          <a:p>
            <a:pPr lvl="0"/>
            <a:r>
              <a:rPr lang="ru-RU" dirty="0"/>
              <a:t>Выполнение всех типов расчётов в темпе процесса</a:t>
            </a:r>
          </a:p>
        </p:txBody>
      </p:sp>
      <p:sp>
        <p:nvSpPr>
          <p:cNvPr id="6" name="Прямоугольник 5">
            <a:extLst>
              <a:ext uri="{FF2B5EF4-FFF2-40B4-BE49-F238E27FC236}">
                <a16:creationId xmlns:a16="http://schemas.microsoft.com/office/drawing/2014/main" id="{29474D66-DE89-48A5-9FF9-6785533236E9}"/>
              </a:ext>
            </a:extLst>
          </p:cNvPr>
          <p:cNvSpPr/>
          <p:nvPr/>
        </p:nvSpPr>
        <p:spPr>
          <a:xfrm>
            <a:off x="166254" y="1268760"/>
            <a:ext cx="7407363" cy="4880249"/>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lvl="0" indent="-342900">
              <a:spcAft>
                <a:spcPts val="1200"/>
              </a:spcAft>
              <a:buFont typeface="Wingdings" panose="05000000000000000000" pitchFamily="2" charset="2"/>
              <a:buChar char="v"/>
            </a:pPr>
            <a:r>
              <a:rPr lang="ru-RU" sz="2400" b="0" dirty="0"/>
              <a:t>Обеспечивается расчёт фактического ТЭП с </a:t>
            </a:r>
            <a:r>
              <a:rPr lang="ru-RU" sz="2400" b="0" dirty="0" err="1"/>
              <a:t>дискретом</a:t>
            </a:r>
            <a:r>
              <a:rPr lang="ru-RU" sz="2400" b="0" dirty="0"/>
              <a:t> 1 минута</a:t>
            </a:r>
          </a:p>
          <a:p>
            <a:pPr marL="342900" indent="-342900">
              <a:spcAft>
                <a:spcPts val="1200"/>
              </a:spcAft>
              <a:buFont typeface="Wingdings" panose="05000000000000000000" pitchFamily="2" charset="2"/>
              <a:buChar char="v"/>
            </a:pPr>
            <a:r>
              <a:rPr lang="ru-RU" sz="2400" dirty="0"/>
              <a:t>С этим же </a:t>
            </a:r>
            <a:r>
              <a:rPr lang="ru-RU" sz="2400" dirty="0" err="1"/>
              <a:t>дискретом</a:t>
            </a:r>
            <a:r>
              <a:rPr lang="ru-RU" sz="2400" dirty="0"/>
              <a:t> решается задача оперативной оптимизации режима</a:t>
            </a:r>
          </a:p>
          <a:p>
            <a:pPr marL="342900" lvl="0" indent="-342900">
              <a:spcAft>
                <a:spcPts val="1200"/>
              </a:spcAft>
              <a:buFont typeface="Wingdings" panose="05000000000000000000" pitchFamily="2" charset="2"/>
              <a:buChar char="v"/>
            </a:pPr>
            <a:r>
              <a:rPr lang="ru-RU" sz="2400" dirty="0"/>
              <a:t>На ТЭС с высоким уровнем автоматизации сбора данных отображается изменение УРУТ в темпе процесса</a:t>
            </a:r>
          </a:p>
          <a:p>
            <a:pPr marL="342900" lvl="0" indent="-342900">
              <a:spcAft>
                <a:spcPts val="1200"/>
              </a:spcAft>
              <a:buFont typeface="Wingdings" panose="05000000000000000000" pitchFamily="2" charset="2"/>
              <a:buChar char="v"/>
            </a:pPr>
            <a:r>
              <a:rPr lang="ru-RU" sz="2400" b="0" dirty="0"/>
              <a:t>Оптимальная</a:t>
            </a:r>
            <a:r>
              <a:rPr lang="ru-RU" sz="2400" dirty="0"/>
              <a:t> оперативная рекомендация для ведения диспетчерского графика строится на основе оперативных данных АИИС КУЭ</a:t>
            </a:r>
            <a:endParaRPr lang="ru-RU" sz="2400" b="0" dirty="0"/>
          </a:p>
          <a:p>
            <a:pPr lvl="0">
              <a:buChar char="•"/>
            </a:pPr>
            <a:endParaRPr lang="ru-RU" dirty="0"/>
          </a:p>
        </p:txBody>
      </p:sp>
      <p:pic>
        <p:nvPicPr>
          <p:cNvPr id="9" name="Picture 2">
            <a:extLst>
              <a:ext uri="{FF2B5EF4-FFF2-40B4-BE49-F238E27FC236}">
                <a16:creationId xmlns:a16="http://schemas.microsoft.com/office/drawing/2014/main" id="{6A012C2F-A989-4D84-9398-037DAB9657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9573" y="1891720"/>
            <a:ext cx="3227526" cy="292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4275942-629B-41EE-91E8-820D8BD6A45D}"/>
              </a:ext>
            </a:extLst>
          </p:cNvPr>
          <p:cNvSpPr txBox="1"/>
          <p:nvPr/>
        </p:nvSpPr>
        <p:spPr>
          <a:xfrm>
            <a:off x="8189573" y="1268760"/>
            <a:ext cx="3055324" cy="55399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rPr>
              <a:t>Вид рекомендации для НСС</a:t>
            </a:r>
            <a:br>
              <a:rPr lang="ru-RU" sz="1800" i="1" kern="0" dirty="0">
                <a:ea typeface="Arial Unicode MS" pitchFamily="34" charset="-128"/>
              </a:rPr>
            </a:br>
            <a:r>
              <a:rPr lang="ru-RU" sz="1800" i="1" kern="0" dirty="0">
                <a:ea typeface="Arial Unicode MS" pitchFamily="34" charset="-128"/>
              </a:rPr>
              <a:t>по ведению режима</a:t>
            </a:r>
          </a:p>
        </p:txBody>
      </p:sp>
    </p:spTree>
    <p:extLst>
      <p:ext uri="{BB962C8B-B14F-4D97-AF65-F5344CB8AC3E}">
        <p14:creationId xmlns:p14="http://schemas.microsoft.com/office/powerpoint/2010/main" val="354385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E33419-75E2-48AF-9652-9E33D2C6490E}"/>
              </a:ext>
            </a:extLst>
          </p:cNvPr>
          <p:cNvSpPr>
            <a:spLocks noGrp="1"/>
          </p:cNvSpPr>
          <p:nvPr>
            <p:ph type="title"/>
          </p:nvPr>
        </p:nvSpPr>
        <p:spPr>
          <a:xfrm>
            <a:off x="479999" y="504000"/>
            <a:ext cx="11232000" cy="369332"/>
          </a:xfrm>
        </p:spPr>
        <p:txBody>
          <a:bodyPr/>
          <a:lstStyle/>
          <a:p>
            <a:pPr lvl="0"/>
            <a:r>
              <a:rPr lang="ru-RU" dirty="0"/>
              <a:t>Многообразие форм визуализации информации</a:t>
            </a:r>
          </a:p>
        </p:txBody>
      </p:sp>
      <p:pic>
        <p:nvPicPr>
          <p:cNvPr id="7" name="Picture 3">
            <a:extLst>
              <a:ext uri="{FF2B5EF4-FFF2-40B4-BE49-F238E27FC236}">
                <a16:creationId xmlns:a16="http://schemas.microsoft.com/office/drawing/2014/main" id="{29D3E647-F398-41E2-871C-04393ADED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678" y="1326358"/>
            <a:ext cx="3076163" cy="24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592141FE-E5F7-45CC-BB1D-CC88AB1AFAFF}"/>
              </a:ext>
            </a:extLst>
          </p:cNvPr>
          <p:cNvSpPr txBox="1"/>
          <p:nvPr/>
        </p:nvSpPr>
        <p:spPr>
          <a:xfrm>
            <a:off x="8174678" y="954882"/>
            <a:ext cx="3076163"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cs typeface="Arial Unicode MS" pitchFamily="34" charset="-128"/>
              </a:rPr>
              <a:t>Пример шаблона с данными</a:t>
            </a:r>
          </a:p>
        </p:txBody>
      </p:sp>
      <p:pic>
        <p:nvPicPr>
          <p:cNvPr id="10" name="Picture 5">
            <a:extLst>
              <a:ext uri="{FF2B5EF4-FFF2-40B4-BE49-F238E27FC236}">
                <a16:creationId xmlns:a16="http://schemas.microsoft.com/office/drawing/2014/main" id="{DC0B0B16-824A-4140-9C45-B2618F521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678" y="4241730"/>
            <a:ext cx="3669005"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92C22C6D-0F3B-4294-B634-F2CF37D4443A}"/>
              </a:ext>
            </a:extLst>
          </p:cNvPr>
          <p:cNvSpPr txBox="1"/>
          <p:nvPr/>
        </p:nvSpPr>
        <p:spPr>
          <a:xfrm>
            <a:off x="8174678" y="3923093"/>
            <a:ext cx="378949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cs typeface="Arial Unicode MS" pitchFamily="34" charset="-128"/>
              </a:rPr>
              <a:t>Этот же шаблон в виде графиков</a:t>
            </a:r>
          </a:p>
        </p:txBody>
      </p:sp>
      <p:sp>
        <p:nvSpPr>
          <p:cNvPr id="14" name="TextBox 13">
            <a:extLst>
              <a:ext uri="{FF2B5EF4-FFF2-40B4-BE49-F238E27FC236}">
                <a16:creationId xmlns:a16="http://schemas.microsoft.com/office/drawing/2014/main" id="{4202C546-EB2E-4A09-8180-05859986D9D3}"/>
              </a:ext>
            </a:extLst>
          </p:cNvPr>
          <p:cNvSpPr txBox="1"/>
          <p:nvPr/>
        </p:nvSpPr>
        <p:spPr>
          <a:xfrm>
            <a:off x="479999" y="950921"/>
            <a:ext cx="512319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cs typeface="Arial Unicode MS" pitchFamily="34" charset="-128"/>
              </a:rPr>
              <a:t>Отображение данных на тепловой схеме ТЭС</a:t>
            </a:r>
          </a:p>
        </p:txBody>
      </p:sp>
      <p:pic>
        <p:nvPicPr>
          <p:cNvPr id="4" name="Рисунок 3">
            <a:extLst>
              <a:ext uri="{FF2B5EF4-FFF2-40B4-BE49-F238E27FC236}">
                <a16:creationId xmlns:a16="http://schemas.microsoft.com/office/drawing/2014/main" id="{836C568B-BA7C-4508-B8E5-05B123B3053F}"/>
              </a:ext>
            </a:extLst>
          </p:cNvPr>
          <p:cNvPicPr>
            <a:picLocks noChangeAspect="1"/>
          </p:cNvPicPr>
          <p:nvPr/>
        </p:nvPicPr>
        <p:blipFill>
          <a:blip r:embed="rId4"/>
          <a:stretch>
            <a:fillRect/>
          </a:stretch>
        </p:blipFill>
        <p:spPr>
          <a:xfrm>
            <a:off x="517218" y="1255694"/>
            <a:ext cx="6600825" cy="2486025"/>
          </a:xfrm>
          <a:prstGeom prst="rect">
            <a:avLst/>
          </a:prstGeom>
        </p:spPr>
      </p:pic>
      <p:pic>
        <p:nvPicPr>
          <p:cNvPr id="15" name="Picture 4">
            <a:extLst>
              <a:ext uri="{FF2B5EF4-FFF2-40B4-BE49-F238E27FC236}">
                <a16:creationId xmlns:a16="http://schemas.microsoft.com/office/drawing/2014/main" id="{BBC744F1-C879-4F72-B866-0374E61C9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18" y="4124081"/>
            <a:ext cx="5055452" cy="209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FC4C64CB-CE0F-4FEB-A8AA-5B5EF8C2A51A}"/>
              </a:ext>
            </a:extLst>
          </p:cNvPr>
          <p:cNvSpPr txBox="1"/>
          <p:nvPr/>
        </p:nvSpPr>
        <p:spPr>
          <a:xfrm>
            <a:off x="517218" y="3801769"/>
            <a:ext cx="730648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ru-RU" sz="1800" i="1" kern="0" dirty="0">
                <a:ea typeface="Arial Unicode MS" pitchFamily="34" charset="-128"/>
                <a:cs typeface="Arial Unicode MS" pitchFamily="34" charset="-128"/>
              </a:rPr>
              <a:t>Отображение данных с использованием видеокадра мониторинга</a:t>
            </a:r>
          </a:p>
        </p:txBody>
      </p:sp>
    </p:spTree>
    <p:extLst>
      <p:ext uri="{BB962C8B-B14F-4D97-AF65-F5344CB8AC3E}">
        <p14:creationId xmlns:p14="http://schemas.microsoft.com/office/powerpoint/2010/main" val="2198812284"/>
      </p:ext>
    </p:extLst>
  </p:cSld>
  <p:clrMapOvr>
    <a:masterClrMapping/>
  </p:clrMapOvr>
</p:sld>
</file>

<file path=ppt/theme/theme1.xml><?xml version="1.0" encoding="utf-8"?>
<a:theme xmlns:a="http://schemas.openxmlformats.org/drawingml/2006/main" name="SAP_2017_4x3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Управление ТЭП.potx" id="{2B720A08-112E-42E1-92B2-85EB8705BCEC}" vid="{73CB13FF-806C-4FFF-9FB7-9F5A02CE7530}"/>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31744</TotalTime>
  <Words>770</Words>
  <Application>Microsoft Office PowerPoint</Application>
  <PresentationFormat>Широкоэкранный</PresentationFormat>
  <Paragraphs>124</Paragraphs>
  <Slides>14</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14</vt:i4>
      </vt:variant>
    </vt:vector>
  </HeadingPairs>
  <TitlesOfParts>
    <vt:vector size="23" baseType="lpstr">
      <vt:lpstr>Arial</vt:lpstr>
      <vt:lpstr>Arial Unicode MS</vt:lpstr>
      <vt:lpstr>Calibri</vt:lpstr>
      <vt:lpstr>Courier New</vt:lpstr>
      <vt:lpstr>Symbol</vt:lpstr>
      <vt:lpstr>wingdings</vt:lpstr>
      <vt:lpstr>wingdings</vt:lpstr>
      <vt:lpstr>SAP_2017_4x3_white</vt:lpstr>
      <vt:lpstr>Специальное оформление</vt:lpstr>
      <vt:lpstr>Презентация PowerPoint</vt:lpstr>
      <vt:lpstr>Концепция решения</vt:lpstr>
      <vt:lpstr>Структура экономического эффекта</vt:lpstr>
      <vt:lpstr>Размер экономического эффекта</vt:lpstr>
      <vt:lpstr>Сферы применимости</vt:lpstr>
      <vt:lpstr>Трудоёмкость моделирования ТЭС в разы ниже, чем у конкурентов</vt:lpstr>
      <vt:lpstr>Единая модель ТЭС для решения производственных и рыночных задач</vt:lpstr>
      <vt:lpstr>Выполнение всех типов расчётов в темпе процесса</vt:lpstr>
      <vt:lpstr>Многообразие форм визуализации информации</vt:lpstr>
      <vt:lpstr>Авторский оптимизационный алгоритм </vt:lpstr>
      <vt:lpstr>Типовые задачи оптимизации</vt:lpstr>
      <vt:lpstr>Консолидированная  модель ГК (холдинга)</vt:lpstr>
      <vt:lpstr>Архитектура и импортозамещение</vt:lpstr>
      <vt:lpstr>Спасибо!</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PPT Template</dc:title>
  <dc:creator>SAP SE</dc:creator>
  <cp:keywords>2017/4:3/white</cp:keywords>
  <cp:lastModifiedBy>Антон Меленцов</cp:lastModifiedBy>
  <cp:revision>734</cp:revision>
  <dcterms:created xsi:type="dcterms:W3CDTF">2015-10-14T11:21:43Z</dcterms:created>
  <dcterms:modified xsi:type="dcterms:W3CDTF">2025-02-26T07:11:41Z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